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95d1b99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95d1b99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d2633367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d2633367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d2633367f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d2633367f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d2633367f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d2633367f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2633367f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d2633367f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d263336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d263336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d2633367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d2633367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263336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d263336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2633367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d2633367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d2633367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d2633367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python/ref_list_sort.asp" TargetMode="External"/><Relationship Id="rId4" Type="http://schemas.openxmlformats.org/officeDocument/2006/relationships/hyperlink" Target="http://www.cplusplus.com/reference/algorithm/sort/" TargetMode="External"/><Relationship Id="rId5" Type="http://schemas.openxmlformats.org/officeDocument/2006/relationships/hyperlink" Target="https://www.geeksforgeeks.org/arrays-sort-in-java-with-example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moj.ca/problem/bf1easy" TargetMode="External"/><Relationship Id="rId4" Type="http://schemas.openxmlformats.org/officeDocument/2006/relationships/hyperlink" Target="https://dmoj.ca/problem/sort1" TargetMode="External"/><Relationship Id="rId5" Type="http://schemas.openxmlformats.org/officeDocument/2006/relationships/hyperlink" Target="https://dmoj.ca/problem/a4b1" TargetMode="External"/><Relationship Id="rId6" Type="http://schemas.openxmlformats.org/officeDocument/2006/relationships/hyperlink" Target="https://dmoj.ca/problem/dmopc18c1p1" TargetMode="External"/><Relationship Id="rId7" Type="http://schemas.openxmlformats.org/officeDocument/2006/relationships/hyperlink" Target="https://dmoj.ca/problem/ccc12s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moj.ca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moj.ca/problem/helloworld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578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DMOJ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In Python, Java, C++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https://www.w3schools.com/python/ref_list_sort.asp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C++: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http://www.cplusplus.com/reference/algorithm/sort/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Java: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https://www.geeksforgeeks.org/arrays-sort-in-java-with-examples/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https://dmoj.ca/problem/bf1easy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https://dmoj.ca/problem/sort1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https://dmoj.ca/problem/a4b1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https://dmoj.ca/problem/dmopc18c1p1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https://dmoj.ca/problem/ccc12s3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DMOJ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63650" y="1121300"/>
            <a:ext cx="41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https://dmoj.ca/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Press the top “Sign up” button at the top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your account information and register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025" y="176732"/>
            <a:ext cx="4333150" cy="237594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8416625" y="145475"/>
            <a:ext cx="571500" cy="29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An Answer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737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the problem “Hello World!”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https://dmoj.ca/problem/helloworld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the “Submit solution”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the language the code is written in at the bottom right and submit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7028" r="0" t="0"/>
          <a:stretch/>
        </p:blipFill>
        <p:spPr>
          <a:xfrm>
            <a:off x="7710050" y="445025"/>
            <a:ext cx="1215750" cy="31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275" y="4411900"/>
            <a:ext cx="73720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Status Codes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AC </a:t>
            </a:r>
            <a:r>
              <a:rPr lang="en"/>
              <a:t>: You got the answer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WA </a:t>
            </a:r>
            <a:r>
              <a:rPr lang="en"/>
              <a:t>: The output of the code did not match the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FFFF00"/>
                </a:solidFill>
              </a:rPr>
              <a:t>IR</a:t>
            </a:r>
            <a:r>
              <a:rPr lang="en"/>
              <a:t> or RTE: The program crashed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OLE : Too much data was outputted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MLE : You used too much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TLE : Ran out of time, your program is too inefficient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05225" y="41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7657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sorting algorithm that works by repeatedly swapping the adjacent elements if they are in the wrong order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(array[i] &gt; array[i+1]) → swap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Continuously</a:t>
            </a:r>
            <a:r>
              <a:rPr lang="en"/>
              <a:t> apply this approach until you reach the end of the list of numbers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array is still not sorted, return to the first number of the list and repeat the entire process over again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will be able to know if the array is sorted or not depending on if you need to swap two adjacent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 worst case scenario, O(n) best case scenario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Bubble Sort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00" y="1240003"/>
            <a:ext cx="5375324" cy="358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- A better sort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Recursive sort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Divide the array into 2 smaller arrays at their midpoint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Continuously divide arrays into subarrays until the array is of length 1, then it is </a:t>
            </a:r>
            <a:r>
              <a:rPr lang="en"/>
              <a:t>indivisible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you backtrack, call the merge function on the two halves of the subarray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Takes in two sorted arrays and gets the union of them that is sorted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Since both arrays are sorted, you can get the sorted union in O(n)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Splitting the array takes O(logn)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Merging takes O(n)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Merge sort takes O(nlogn)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 Comparable Interface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making custom classes that need to be sorted, you can implement the Comparable interface to indicate what variable should be sorted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Inside the class, you must create the method: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</a:t>
            </a:r>
            <a:r>
              <a:rPr lang="en"/>
              <a:t>ublic void compareTo(Object 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Inside the method, you can then indicate how you would like to sort the variable in your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Usually, you would include: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</a:t>
            </a:r>
            <a:r>
              <a:rPr lang="en"/>
              <a:t>eturn this.variable - o.variable;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3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Comparable Interface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Pair implements Comparable&lt;Pair&gt;{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nt a, b;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Pair(int a, int b){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t</a:t>
            </a:r>
            <a:r>
              <a:rPr lang="en"/>
              <a:t>his.a = a;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t</a:t>
            </a:r>
            <a:r>
              <a:rPr lang="en"/>
              <a:t>his.b = b;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p</a:t>
            </a:r>
            <a:r>
              <a:rPr lang="en"/>
              <a:t>ublic void compareTo(Pair p){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r</a:t>
            </a:r>
            <a:r>
              <a:rPr lang="en"/>
              <a:t>eturn this.b - p.b;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main method, you have Pair[] array = new Pair[n];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Arrays.sort(array) will sort by the value of the variable ‘b’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