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64846088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64846088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64846088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64846088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64846088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64846088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6484608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6484608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6484608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6484608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4846088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4846088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484608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484608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4846088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6484608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s.usfca.edu/~galles/visualization/Search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moj.ca/problem/seed2" TargetMode="External"/><Relationship Id="rId4" Type="http://schemas.openxmlformats.org/officeDocument/2006/relationships/hyperlink" Target="https://dmoj.ca/problem/coci18c1p3" TargetMode="External"/><Relationship Id="rId5" Type="http://schemas.openxmlformats.org/officeDocument/2006/relationships/hyperlink" Target="https://dmoj.ca/problem/ccc15s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sorted array, how do you find the index of a particular number or whether or not the number even exists????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Search: Iterate through entire array and compare each number to number being searched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O(n) time for each query which is slow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ONLY BE USED ON SORTED ARRAY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REFRESHER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-&gt; .sort()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-&gt; Collections.sort() or Arrays.sort()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-&gt; sort(first_iterator, last_iterator)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66200" y="2269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Binary search is an algorithm that finds the position of a certain element in an array of numbers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It does this in O(log n) time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You keep track of the lower bound and the upper bound in two seperate variables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It essentially uses a process of splitting the array in half and going through 3 cases: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Case 1: Is this element equal to the one that you want to find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■"/>
            </a:pPr>
            <a:r>
              <a:rPr lang="en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If so, return the index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Case 2: Is this element less than the one that you want to find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■"/>
            </a:pPr>
            <a:r>
              <a:rPr lang="en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If so, make the lower bound = mid + 1 (focusing on upper half)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Case 3: Is this element greater than the one that you want to find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■"/>
            </a:pPr>
            <a:r>
              <a:rPr lang="en" sz="18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If so, make the upper bound = mid - 1 (focusing on lower half)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838" y="681066"/>
            <a:ext cx="6790324" cy="378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Visualization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https://www.cs.usfca.edu/~galles/visualization/Search.html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483375" y="1140250"/>
            <a:ext cx="58005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 binarySearch (int x)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int left = 1, right = n    //lower and upper bounds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while(l &lt;= r)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int middle = (left+right)/2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If A[middle] &gt; x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	right = middle-1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Else If A[middle] = x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	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eturn middle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	Else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left = middle+1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eturn -1    //not in the array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https://dmoj.ca/problem/seed2</a:t>
            </a:r>
            <a:r>
              <a:rPr lang="en"/>
              <a:t> - interactive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https://dmoj.ca/problem/coci18c1p3</a:t>
            </a:r>
            <a:r>
              <a:rPr lang="en"/>
              <a:t> - binary search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BONUS: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https://dmoj.ca/problem/ccc15s3</a:t>
            </a:r>
            <a:r>
              <a:rPr lang="en"/>
              <a:t> - binary search, greedy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