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f1f54b8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f1f54b8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1f54b8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1f54b8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1f54b8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1f54b8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1f54b8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1f54b8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1f54b80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f1f54b80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1f54b80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f1f54b80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1f54b80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1f54b80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moj.ca/problem/ccc20s2" TargetMode="External"/><Relationship Id="rId4" Type="http://schemas.openxmlformats.org/officeDocument/2006/relationships/hyperlink" Target="https://dmoj.ca/problem/ccc03s3" TargetMode="External"/><Relationship Id="rId5" Type="http://schemas.openxmlformats.org/officeDocument/2006/relationships/hyperlink" Target="https://dmoj.ca/problem/ccc18s3" TargetMode="External"/><Relationship Id="rId6" Type="http://schemas.openxmlformats.org/officeDocument/2006/relationships/hyperlink" Target="https://dmoj.ca/problem/ccc10j5" TargetMode="External"/><Relationship Id="rId7" Type="http://schemas.openxmlformats.org/officeDocument/2006/relationships/hyperlink" Target="https://dmoj.ca/problem/dmopc13c3p3" TargetMode="External"/><Relationship Id="rId8" Type="http://schemas.openxmlformats.org/officeDocument/2006/relationships/hyperlink" Target="https://dmoj.ca/problem/dmopc14c1p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 in Grids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traversal algorithm like DFS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Explores all children node before grandchildren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using a queue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02000"/>
            <a:ext cx="4247274" cy="17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75" y="2802000"/>
            <a:ext cx="3147483" cy="17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Pseudocode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queue&lt;int&gt; toVisit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toVisit.push(firstNode)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vis[firstNode] = true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w</a:t>
            </a:r>
            <a:r>
              <a:rPr lang="en" sz="1600"/>
              <a:t>hile toVisit not empty 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	currNode = toVisit.front()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f</a:t>
            </a:r>
            <a:r>
              <a:rPr lang="en" sz="1600"/>
              <a:t>or next: adj[currNode]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r>
              <a:rPr lang="en" sz="1600"/>
              <a:t>i</a:t>
            </a:r>
            <a:r>
              <a:rPr lang="en" sz="1600"/>
              <a:t>f not vis[next]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			</a:t>
            </a:r>
            <a:r>
              <a:rPr lang="en" sz="1600"/>
              <a:t>v</a:t>
            </a:r>
            <a:r>
              <a:rPr lang="en" sz="1600"/>
              <a:t>is[next] = true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			toVisit.push(next)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 DFS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BFS</a:t>
            </a:r>
            <a:endParaRPr u="sng"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Shortest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is close to root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u="sng"/>
              <a:t>DFS</a:t>
            </a:r>
            <a:endParaRPr/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Recursive, stack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Quicker to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often used on trees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6510900" y="3429000"/>
            <a:ext cx="1704000" cy="160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Lattice Graphs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behind graph theory can also be used on a 2D grid/array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imagine it as every lattice point is a node and that there is an edge between every </a:t>
            </a:r>
            <a:r>
              <a:rPr lang="en"/>
              <a:t>adjacent</a:t>
            </a:r>
            <a:r>
              <a:rPr lang="en"/>
              <a:t>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Eg. for a node with coordinates (x,y) , it can move to </a:t>
            </a:r>
            <a:r>
              <a:rPr lang="en"/>
              <a:t>coordinates</a:t>
            </a:r>
            <a:r>
              <a:rPr lang="en"/>
              <a:t> (x-1,y), (x,y-1), (x+1,,y), (x,y+1)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Up, down, left, right, etc.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Depends on the problem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 need to create an </a:t>
            </a:r>
            <a:r>
              <a:rPr lang="en"/>
              <a:t>adjacency</a:t>
            </a:r>
            <a:r>
              <a:rPr lang="en"/>
              <a:t> list for every single edge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Instead, you can create an array that holds the information of the possible moves that it can make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{{1,0},{-1,0},{0,1},{0,-1}}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newX = newX + array[i][0]; newY = newY + array[i][1];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400" y="3486825"/>
            <a:ext cx="1439274" cy="14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With BFS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53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squares directly adjacent to current square before other squares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squares as visited so that you do not get stuck in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preferred for grids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350" y="1917100"/>
            <a:ext cx="2945824" cy="294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3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OXX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XOX 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945900" y="1152550"/>
            <a:ext cx="65739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Most problems involving graph theory on grids follow this order of input: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First two numbers is the # of rows and column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Followed by the character representation of the grid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Depending on the problem statement, X can be boundaries/walls, O can be open space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Some problems can have even more different characters that provide additional rules to what needs to be done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■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 = only move left, R = only move right, etc.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https://dmoj.ca/problem/ccc20s2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https://dmoj.ca/problem/ccc03s3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Challenge: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https://dmoj.ca/problem/ccc18s3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Additional Practice: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https://dmoj.ca/problem/ccc10j5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https://dmoj.ca/problem/dmopc13c3p3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https://dmoj.ca/problem/dmopc14c1p5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