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d844bc45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d844bc45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d844bc45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d844bc45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d844bc4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d844bc4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d844bc45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d844bc45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d844bc45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d844bc45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d844bc45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d844bc45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moj.ca/problem/vmss7wc16c3p2" TargetMode="External"/><Relationship Id="rId4" Type="http://schemas.openxmlformats.org/officeDocument/2006/relationships/hyperlink" Target="https://dmoj.ca/problem/vmss7wc16c5p3" TargetMode="External"/><Relationship Id="rId5" Type="http://schemas.openxmlformats.org/officeDocument/2006/relationships/hyperlink" Target="https://dmoj.ca/problem/nccc5j5s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Graph Theory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Graphs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 can be visualized as a network of circles and lines connecting these circles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Nodes: </a:t>
            </a:r>
            <a:r>
              <a:rPr lang="en"/>
              <a:t>the term to refer to these circles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Edges:</a:t>
            </a:r>
            <a:r>
              <a:rPr lang="en"/>
              <a:t> represents the lines connecting these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types of graphs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Undirected Graphs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</a:t>
            </a:r>
            <a:r>
              <a:rPr lang="en"/>
              <a:t>he edges can be traversed both ways &lt;------&gt;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Directed graphs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Edges can only be traversed one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say a graph is connected if you can start at any node and reach any other node in the graph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275" y="506125"/>
            <a:ext cx="3021300" cy="199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075" y="2686726"/>
            <a:ext cx="3021301" cy="1994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3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13550"/>
            <a:ext cx="552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a connected acyclic undirected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Acyclic: a graph without a 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Cycle: </a:t>
            </a:r>
            <a:r>
              <a:rPr lang="en"/>
              <a:t>a non-empty path where the first and last nodes visited are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nodes, N-1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types of nodes: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Child node: the nodes that branch off from the current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Parent node: the node that you originally came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Node: starting node (where you start your traversal)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Node: nodes that do not have any child nodes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250" y="660850"/>
            <a:ext cx="2642225" cy="38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Basics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Explores as far down a path as possible before going backwards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Marks nodes as visited to avoid getting stuck in a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edges in an adjacency list (array with arraylists)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946" y="1145400"/>
            <a:ext cx="2778350" cy="285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DFS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855000" cy="4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stack&lt;int&gt; nodes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nodes.push(rootNode)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while(</a:t>
            </a:r>
            <a:r>
              <a:rPr lang="en" sz="1500"/>
              <a:t>!nodes.empty()</a:t>
            </a:r>
            <a:r>
              <a:rPr lang="en" sz="1500"/>
              <a:t>){</a:t>
            </a:r>
            <a:br>
              <a:rPr lang="en" sz="1500"/>
            </a:br>
            <a:r>
              <a:rPr lang="en" sz="1500"/>
              <a:t>	int nextNode = nodes.top();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	nodes.pop();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	if(!vis[nextNode]){</a:t>
            </a:r>
            <a:endParaRPr sz="1500"/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print nextNode</a:t>
            </a:r>
            <a:endParaRPr sz="1500"/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vis[nextNode] = true	</a:t>
            </a:r>
            <a:endParaRPr sz="15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} else {</a:t>
            </a:r>
            <a:endParaRPr sz="1500"/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continue</a:t>
            </a:r>
            <a:endParaRPr sz="15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	</a:t>
            </a:r>
            <a:endParaRPr sz="15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979725" y="1242525"/>
            <a:ext cx="439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for(int i: adj[nextNode]){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		if i not visited {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			nodes.push(i);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		}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	}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DFS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28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any graph: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dfs (int u)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v</a:t>
            </a:r>
            <a:r>
              <a:rPr lang="en"/>
              <a:t>is[u] =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or int v in adj[u]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i</a:t>
            </a:r>
            <a:r>
              <a:rPr lang="en"/>
              <a:t>f v is not visited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dfs(v)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752425" y="1152475"/>
            <a:ext cx="28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a tree: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dfs (int u, int p)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for int v in adj[u]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i</a:t>
            </a:r>
            <a:r>
              <a:rPr lang="en"/>
              <a:t>f v not equal to 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dfs(v, u)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https://dmoj.ca/problem/vmss7wc16c3p2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https://dmoj.ca/problem/vmss7wc16c5p3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https://dmoj.ca/problem/nccc5j5s3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