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layfair Display"/>
      <p:regular r:id="rId10"/>
      <p:bold r:id="rId11"/>
      <p:italic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bold.fntdata"/><Relationship Id="rId10" Type="http://schemas.openxmlformats.org/officeDocument/2006/relationships/font" Target="fonts/PlayfairDisplay-regular.fntdata"/><Relationship Id="rId13" Type="http://schemas.openxmlformats.org/officeDocument/2006/relationships/font" Target="fonts/PlayfairDisplay-boldItalic.fntdata"/><Relationship Id="rId12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81ff25a4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81ff25a4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81ff25a4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81ff25a4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81ff25a4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81ff25a4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Traverse the network backwards (i.e., backpropagation) and adjust the parameters of the network such that it (ideally) makes more accurate predictions based on the computed loss/output. Is always the most tedious and time consuming step to implement by hand. Luckily for us, PyTorch takes care of that step automatically.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mbria"/>
              <a:buChar char="●"/>
              <a:defRPr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○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■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●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○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■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●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○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■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NLP: Let the Machine Do the Reading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Pytorch?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</a:t>
            </a:r>
            <a:r>
              <a:rPr lang="en"/>
              <a:t>pen source machine learning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by Facebook, based on Torch, a scientific computing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Specializes in tensor computations, automatic differentiation, and GPU acceleration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becoming the most popular deep learning library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81350"/>
            <a:ext cx="9143999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Popular is Pytorch?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675" y="1680475"/>
            <a:ext cx="672465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of Pytorch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pythonic than other libraries such as Keras or Tensorflow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extend/customise, for instance, implement custom layer types, network </a:t>
            </a:r>
            <a:r>
              <a:rPr lang="en"/>
              <a:t>architecture, etc...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it super easy to train neural networks, i.e. </a:t>
            </a:r>
            <a:r>
              <a:rPr lang="en"/>
              <a:t>backpropagation</a:t>
            </a:r>
            <a:r>
              <a:rPr lang="en"/>
              <a:t>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upports distributed training that can allow you to train your models even faster. It primarily supports NVIDIA CUDA-based GPUs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Furthermore, PyTorch gives deep learning practitioners complete control over the training loop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lp theme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