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48940f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48940f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48940f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448940f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576e6a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576e6a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48940f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48940f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48940f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48940f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f6041b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f6041b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48940f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48940f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448940f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448940f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48940f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48940f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48940f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48940f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448940f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448940f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48940f6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48940f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48940f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48940f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  <a:defRPr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uggingface.co/transformers/model_doc/bert.html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uggingface.co/transformers/model_doc/gpt.html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uggingface.co/transformers/model_doc/t5.html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NLP: Let the Machine Do the Reading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BERT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Bidirectional Encoder Representation from Transformers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the Transformer </a:t>
            </a:r>
            <a:r>
              <a:rPr lang="en"/>
              <a:t>architecture; only the encoder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2,500 million Wikipedia words and 800 million words of the BookCorpus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for any task that transforms an input sequence to an output sequence, such as speech recognition, text-to-speech transformation,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https://huggingface.co/transformers/model_doc/bert.html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949" y="0"/>
            <a:ext cx="2957050" cy="9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"/>
              <a:t>GPT-3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Pre-trained Transformer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OpenAI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the Transformer architecture; only the decoder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over 175 billion parameters on 45 TB of text from all over the internet, making it one of the biggest pre-trained NLP models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for translation, question-answering, reading comprehension tasks. Recently it was enhanced to write news articles and even generate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https://huggingface.co/transformers/model_doc/gpt.html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75" y="0"/>
            <a:ext cx="1871425" cy="12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"/>
              <a:t>GPT-3 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9350"/>
            <a:ext cx="8839202" cy="244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75" y="0"/>
            <a:ext cx="1871425" cy="12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"/>
              <a:t>T5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Text-To-Text Transfer Transformer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the Transformer </a:t>
            </a:r>
            <a:r>
              <a:rPr lang="en"/>
              <a:t>architecture</a:t>
            </a:r>
            <a:r>
              <a:rPr lang="en"/>
              <a:t>; an encoder-decoder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a 750 GB cleaned scraped text from web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for generating new sentences depending on a given input, such as summarization, sentiment analysis, question answering, and machine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https://huggingface.co/transformers/model_doc/t5.html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949" y="0"/>
            <a:ext cx="2957050" cy="9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AI Application with Pre-Trained NLP Models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pre-trained models are open source and available to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which NLP model works best for your AI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on: scale of the project, type of dataset, training methodologies and several other factors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792" y="2850975"/>
            <a:ext cx="3450426" cy="19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Models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is a pre-eminent AI technology that enables machines to read, decipher, understand, and make sense of human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building NLP applications, language models are the key. However, building complex NLP language models from scratch is a tedious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why we use pre-trained language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Transformer-based NLP models are leading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650" y="3003894"/>
            <a:ext cx="3822350" cy="21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Transformer-Based Models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63" y="1923875"/>
            <a:ext cx="8770673" cy="20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</a:t>
            </a:r>
            <a:r>
              <a:rPr lang="en"/>
              <a:t>Language</a:t>
            </a:r>
            <a:r>
              <a:rPr lang="en"/>
              <a:t> Modelling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478" y="1555097"/>
            <a:ext cx="6607051" cy="2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Language Modelling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8" y="1891700"/>
            <a:ext cx="66770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 are Big Models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875" y="1064725"/>
            <a:ext cx="659626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Transformers are Big Models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8200"/>
            <a:ext cx="8839199" cy="245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Pretraining is the act of training a model from scratch: the weights are randomly initialized, and the training starts without any prior knowledge.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4990"/>
            <a:ext cx="9143999" cy="285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fine-tuning will only require a limited amount of data: the knowledge the pretrained model has acquired is “transferred,” hence the term transfer learning.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825"/>
            <a:ext cx="9143999" cy="283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lp theme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