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layfair Display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ae8ebf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ae8ebf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1db2b2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1db2b2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1db2b2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1db2b2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1db2b2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51db2b2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1db2b2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1db2b2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51db2b25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51db2b25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1db2b25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1db2b2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1db2b2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1db2b2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1db2b25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1db2b25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1db2b2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1db2b2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1db2b2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1db2b2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51db2b25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51db2b25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1db2b2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1db2b2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51db2b25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51db2b25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1db2b25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51db2b25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1db2b25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1db2b25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51db2b25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51db2b25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1db2b25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51db2b25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51db2b25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51db2b25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51db2b25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51db2b25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51db2b25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51db2b25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ae8ebf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ae8ebf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51db2b25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51db2b25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91932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91932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51db2b25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51db2b25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51db2b25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51db2b25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1dcb4b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1dcb4b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00b36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00b36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ae8ebf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ae8ebf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ae8ebf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ae8ebf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1db2b2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1db2b2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ae8ebf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5ae8ebf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  <a:defRPr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NLP: Let the Machine Do the Reading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bag-of-words (CBOW)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38" y="1861950"/>
            <a:ext cx="8383925" cy="25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bag-of-words (CBOW)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is a visualization that shows you how the models works: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50" y="1794228"/>
            <a:ext cx="6352500" cy="30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bag-of-words (CBOW)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67800"/>
            <a:ext cx="80772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/>
          <p:nvPr/>
        </p:nvSpPr>
        <p:spPr>
          <a:xfrm>
            <a:off x="5166775" y="1017725"/>
            <a:ext cx="2699700" cy="68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600" y="1738500"/>
            <a:ext cx="392050" cy="2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273" y="1074175"/>
            <a:ext cx="63533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4275" y="1354650"/>
            <a:ext cx="16668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Tokenization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Letter case:    </a:t>
            </a:r>
            <a:r>
              <a:rPr lang="en" sz="2100">
                <a:solidFill>
                  <a:srgbClr val="3C78D8"/>
                </a:solidFill>
              </a:rPr>
              <a:t>“the” == “The” == “THE”</a:t>
            </a:r>
            <a:r>
              <a:rPr b="1" lang="en" sz="2100"/>
              <a:t>    -&gt;    </a:t>
            </a:r>
            <a:r>
              <a:rPr lang="en" sz="2100">
                <a:solidFill>
                  <a:srgbClr val="CC0000"/>
                </a:solidFill>
              </a:rPr>
              <a:t>lower/upper case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Punctuation:    </a:t>
            </a:r>
            <a:r>
              <a:rPr lang="en" sz="2100">
                <a:solidFill>
                  <a:srgbClr val="3C78D8"/>
                </a:solidFill>
              </a:rPr>
              <a:t>. ! , ?</a:t>
            </a:r>
            <a:r>
              <a:rPr b="1" lang="en" sz="2100"/>
              <a:t>    -&gt;    </a:t>
            </a:r>
            <a:r>
              <a:rPr lang="en" sz="2100">
                <a:solidFill>
                  <a:srgbClr val="CC0000"/>
                </a:solidFill>
              </a:rPr>
              <a:t>. (dot)</a:t>
            </a:r>
            <a:br>
              <a:rPr b="1" lang="en" sz="2100"/>
            </a:b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Numbers:</a:t>
            </a:r>
            <a:r>
              <a:rPr lang="en"/>
              <a:t>    </a:t>
            </a:r>
            <a:r>
              <a:rPr lang="en" sz="2100">
                <a:solidFill>
                  <a:srgbClr val="3C78D8"/>
                </a:solidFill>
              </a:rPr>
              <a:t>1 2 3 4 5</a:t>
            </a:r>
            <a:r>
              <a:rPr b="1" lang="en" sz="2100"/>
              <a:t>    -&gt;    </a:t>
            </a:r>
            <a:r>
              <a:rPr lang="en" sz="2100">
                <a:solidFill>
                  <a:srgbClr val="CC0000"/>
                </a:solidFill>
              </a:rPr>
              <a:t>remove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characters:</a:t>
            </a:r>
            <a:r>
              <a:rPr lang="en"/>
              <a:t>    </a:t>
            </a:r>
            <a:r>
              <a:rPr lang="en" sz="2100">
                <a:solidFill>
                  <a:srgbClr val="3C78D8"/>
                </a:solidFill>
              </a:rPr>
              <a:t>$ @</a:t>
            </a:r>
            <a:r>
              <a:rPr b="1" lang="en" sz="2100"/>
              <a:t>    -&gt;    </a:t>
            </a:r>
            <a:r>
              <a:rPr lang="en" sz="2100">
                <a:solidFill>
                  <a:srgbClr val="CC0000"/>
                </a:solidFill>
              </a:rPr>
              <a:t>remove</a:t>
            </a:r>
            <a:r>
              <a:rPr b="1" lang="en" sz="2100"/>
              <a:t>  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words:</a:t>
            </a:r>
            <a:r>
              <a:rPr lang="en"/>
              <a:t>           </a:t>
            </a:r>
            <a:r>
              <a:rPr lang="en" sz="2100">
                <a:solidFill>
                  <a:srgbClr val="3C78D8"/>
                </a:solidFill>
              </a:rPr>
              <a:t>#NLP</a:t>
            </a:r>
            <a:r>
              <a:rPr b="1" lang="en" sz="2100"/>
              <a:t>    -&gt;    </a:t>
            </a:r>
            <a:r>
              <a:rPr lang="en" sz="2100">
                <a:solidFill>
                  <a:srgbClr val="CC0000"/>
                </a:solidFill>
              </a:rPr>
              <a:t>:happy: #nlp</a:t>
            </a:r>
            <a:r>
              <a:rPr b="1" lang="en" sz="2100"/>
              <a:t>   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75" y="4123150"/>
            <a:ext cx="269599" cy="2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Sliding Window of Words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Words into Vectors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transform the context vectors into one single vector, you can use the following: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711250"/>
            <a:ext cx="72675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25" y="3997113"/>
            <a:ext cx="79533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 Model Architecture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38" y="1558725"/>
            <a:ext cx="8624325" cy="32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CBOW Model Architecture: Dimensions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3" y="1391225"/>
            <a:ext cx="8278775" cy="35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 Model Architecture: Dimensions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5" y="1647250"/>
            <a:ext cx="8838351" cy="32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CBOW Model Architecture: ReLU function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13" y="1449425"/>
            <a:ext cx="8784974" cy="3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are used in most of the NLP tasks, whenever we are working with text. It is a way of encoding the words into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the end of this session you will be able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key concepts of word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word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text for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</a:t>
            </a:r>
            <a:r>
              <a:rPr lang="en"/>
              <a:t>continuous</a:t>
            </a:r>
            <a:r>
              <a:rPr lang="en"/>
              <a:t> bag-of-words (CBOW)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 Model Architecture: Softmax Function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" y="1583600"/>
            <a:ext cx="8990724" cy="342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CBOW Model: Cost Function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225"/>
            <a:ext cx="8520600" cy="352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CBOW Model: Cost Function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cost function for the CBOW model is a cross-entropy loss defined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00" y="1590388"/>
            <a:ext cx="23622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24" y="2693775"/>
            <a:ext cx="3586726" cy="20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475" y="2166911"/>
            <a:ext cx="3683474" cy="284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CBOW Model: Cost Function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cost function for the CBOW model is a cross-entropy loss defined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00" y="1590388"/>
            <a:ext cx="23622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24" y="2693775"/>
            <a:ext cx="3586726" cy="20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475" y="2166911"/>
            <a:ext cx="3683474" cy="284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084" y="2108725"/>
            <a:ext cx="2356641" cy="7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given training example, the output of a CBOW model is the vector ŷ below, predicting “happy” as the center word. The actual center word was “learning”. What is the cross-entropy loss for this example?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0.49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2.99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1.49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2.49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28" y="2339938"/>
            <a:ext cx="2160100" cy="2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225" y="3097775"/>
            <a:ext cx="2209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given training example, the output of a CBOW model is the vector ŷ below, predicting “happy” as the center word. The actual center word was “learning”. What is the cross-entropy loss for this example?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0.49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00FF00"/>
                </a:highlight>
              </a:rPr>
              <a:t>2.99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1.49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2.49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28" y="2339938"/>
            <a:ext cx="2160100" cy="2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225" y="3097775"/>
            <a:ext cx="2209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CBOW Model: Forward Propagation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image below you start from the left and you forward propagate all the way to the right.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25" y="2280800"/>
            <a:ext cx="7081926" cy="25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80163"/>
            <a:ext cx="14287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CBOW Model: Forward Propagation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Given, your predicted center word matrix, and actual center word matrix, you can compute the loss.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the loss of a batch, you have to compute the following: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4316963"/>
            <a:ext cx="42862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1929825"/>
            <a:ext cx="1648825" cy="19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75" y="2043125"/>
            <a:ext cx="1582550" cy="18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CBOW Model: Backpropagation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alculate partial derivatives of cost with respect to weights and biases.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computing the back-prop in this model, you need to compute the following: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00" y="2645550"/>
            <a:ext cx="53625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CBOW Model: Gradient Descent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pdate weights and biases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update the weights you can iterate as follows:</a:t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625" y="2164350"/>
            <a:ext cx="4124750" cy="26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Word Embeddings?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</a:t>
            </a:r>
            <a:r>
              <a:rPr lang="en"/>
              <a:t> word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 are real-number vectors that represent words from a set of words or </a:t>
            </a:r>
            <a:r>
              <a:rPr b="1" lang="en"/>
              <a:t>vocabulary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 allow us to implicitly include external information from the world into our language understanding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013" y="3202400"/>
            <a:ext cx="2125975" cy="19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Word Embedding Vectors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64" y="1138300"/>
            <a:ext cx="8139125" cy="199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627" y="3321575"/>
            <a:ext cx="5434799" cy="15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Word Embedding Vectors</a:t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280775"/>
            <a:ext cx="60579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775" y="3115438"/>
            <a:ext cx="43624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Word Embeddings: Intrinsic Evaluation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perform intrinsic evaluation to test relationships between words and capture: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Semantic analogies: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“France” is to “Paris as “Italy” is to &lt;?&gt;</a:t>
            </a:r>
            <a:endParaRPr b="1"/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Syntactic analogies: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“seen” is to “saw” as “been” is to &lt;?&gt;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do clustering and visualization</a:t>
            </a:r>
            <a:endParaRPr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50" y="3422063"/>
            <a:ext cx="2762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Word Embeddings: Extrinsic Evaluation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Extrinsic evaluation test embeddings on external tasks like named-entity </a:t>
            </a:r>
            <a:r>
              <a:rPr lang="en"/>
              <a:t>recognition, parts-of-speech tagging…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method is better as it evaluates the usefulness of the word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consuming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troubleshoot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What is Word Embeddings?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13" y="1149200"/>
            <a:ext cx="57563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What is Word Embeddings?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37" y="1523651"/>
            <a:ext cx="8392140" cy="29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Word Representation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represent words in few different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648" y="1974923"/>
            <a:ext cx="5742376" cy="2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1425"/>
            <a:ext cx="8520601" cy="339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Word Embeddings?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216675"/>
            <a:ext cx="7696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Methods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Classical, 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by Google, 2013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</a:t>
            </a:r>
            <a:r>
              <a:rPr lang="en"/>
              <a:t> bag-of-words (CBOW)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 skip-gram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Vectors (GloVe) by Stanford, 2014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fastText by Facebook, 2016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Advanced deep learning, 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by Google,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ELMo by Allen Institute for AI,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GPT-2 by OpenAI, 2018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lp theme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