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B49F-6097-95CA-66D9-500500FE6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9A601-32E2-830D-92AE-234819C82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97940-3FCE-F3D8-5CC6-BE62F183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5F05-5439-4D31-8A16-63C7D35ADB5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CD04A-62DA-04AD-EBD6-A42DCB1F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D3F78-5E8D-12C2-D3A0-D4B8C75E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A619-C6DF-4EC6-80C5-A654D951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1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A794-C45E-2A9B-2944-5EB1CE6F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B70E8-2A8B-1BE8-F8DD-D8184B02C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FAD7E-C708-87B4-8F0E-624DA78C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5F05-5439-4D31-8A16-63C7D35ADB5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D602D-4F9B-806C-C93E-871E9193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2DA63-7CFF-517A-0859-76A65077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A619-C6DF-4EC6-80C5-A654D951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7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2A64D-3799-5581-3B4C-63D856477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F4314-A0E8-AA89-3371-B10E499DD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F0A1F-DC76-3E80-ABA0-47E45F83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5F05-5439-4D31-8A16-63C7D35ADB5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A7E5A-23E8-0E75-2A74-F775B9C2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1507-9908-76AF-1ADA-4D60D61A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A619-C6DF-4EC6-80C5-A654D951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3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CFF5-1B4E-FDCC-26CC-57B5679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8E11-A4B6-CB5C-EB87-F5459BCE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A91F-963A-DB4D-AD84-D8D2C56F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5F05-5439-4D31-8A16-63C7D35ADB5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86332-160A-9814-84FA-188E79B9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2DC4-79B7-49DD-CE9A-2CEFE19F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A619-C6DF-4EC6-80C5-A654D951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2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B2E3-FC96-88C4-FA54-1809AE22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1072F-23E1-FB2B-C846-92D341B73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3F2A6-30EE-E35E-8FF1-34C6919C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5F05-5439-4D31-8A16-63C7D35ADB5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EC7FB-B59F-4F5A-1E99-2183933A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3B7B-8D52-E2EA-C173-71F482A9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A619-C6DF-4EC6-80C5-A654D951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2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C666-65EA-01FD-0459-54E8EE5F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599F-854B-5B07-A914-58D9C356C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CA8EA-4A84-4E4C-1E59-3860C3CA5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C25EE-DE70-E742-4A41-68773E1A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5F05-5439-4D31-8A16-63C7D35ADB5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4DF9A-9B82-09FD-DD82-4C99B334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FD6D5-FB78-5017-FC2B-6B475E81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A619-C6DF-4EC6-80C5-A654D951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8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7131-3746-8AC6-CEAC-2CA4803E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79DE4-2446-6631-3C23-008269BF0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69A87-7C86-F713-5681-43DB5C931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5734A-738A-B9D1-F1E5-E34A045CD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90A4A-8EFD-51FA-1D49-D615EBF66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065AF-2B9E-78C6-3A9F-ABBD5784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5F05-5439-4D31-8A16-63C7D35ADB5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524DB-74F9-6421-7EF5-0DE0AAB5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460CC-E856-54E9-4ECD-BADA2F3D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A619-C6DF-4EC6-80C5-A654D951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5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08C5-4125-1370-8F91-C3AE9B1F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D11A7-4D4A-56C7-9098-F6CA307B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5F05-5439-4D31-8A16-63C7D35ADB5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CD87B-4143-4C5E-441C-B53A2FDD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EDCEE-5191-BEF6-BC18-B0401780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A619-C6DF-4EC6-80C5-A654D951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8FD16-1330-906B-4025-BF8F8AC9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5F05-5439-4D31-8A16-63C7D35ADB5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B8C5E-6889-CC23-B5A4-766164C8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994BA-1D02-1F78-88EF-0B470C58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A619-C6DF-4EC6-80C5-A654D951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4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24A6-063B-CFD6-37CC-2E5E913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28D5-F955-6C54-0410-045C5AB4E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F2BCA-4B9F-144E-A5DB-10C56348D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C56EA-6808-4570-D2AD-AD5AF48E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5F05-5439-4D31-8A16-63C7D35ADB5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A53B-346E-4D31-690E-92C23B88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1EF71-B442-79EE-EF5E-CD163E64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A619-C6DF-4EC6-80C5-A654D951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7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E0D2-CC2B-0130-F161-39BD657A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6FB9E-D8E7-F007-F718-E249DD94D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F6BB5-B097-FA73-AE6D-CBFC59584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AF8EB-E948-2715-20BD-60C24AEB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5F05-5439-4D31-8A16-63C7D35ADB5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CBE44-3FB6-7F43-B769-FB68270D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71C86-6976-1633-BCA6-2C315516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A619-C6DF-4EC6-80C5-A654D951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60744-4E58-B9ED-86B1-73D35719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37E68-C648-CC1F-28C0-918ADF1EA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B894-C020-F025-6FCE-D3B0BC2B9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85F05-5439-4D31-8A16-63C7D35ADB5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A0B79-118E-B792-FBC1-405679341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FB222-9A0E-5396-8CDD-717CDD15C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BA619-C6DF-4EC6-80C5-A654D951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1D883-BFD6-0A1D-C7ED-DA4CB7482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80" y="2862471"/>
            <a:ext cx="3041803" cy="2907802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Software Demo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BC3AD1-4656-72F3-75BD-A27C33489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86" y="478713"/>
            <a:ext cx="2188932" cy="269512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EE2C062-1F69-4AE0-A863-8B6C188B2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30" y="478712"/>
            <a:ext cx="2216738" cy="269512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01A0508-BFE2-36E6-110F-E3EC86A012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40" y="3429000"/>
            <a:ext cx="7112423" cy="26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8CDFA-9269-DD1C-D957-58BFE51C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Initial Window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72CC3A-EBC9-6194-660B-00FDE8FA0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245" y="669363"/>
            <a:ext cx="3290579" cy="553421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is where you can choose what files to import</a:t>
            </a:r>
          </a:p>
          <a:p>
            <a:r>
              <a:rPr lang="en-US" sz="2000" dirty="0"/>
              <a:t>One must be a text file </a:t>
            </a:r>
          </a:p>
          <a:p>
            <a:r>
              <a:rPr lang="en-US" sz="2000" dirty="0"/>
              <a:t>The other two must be csv files</a:t>
            </a:r>
          </a:p>
          <a:p>
            <a:r>
              <a:rPr lang="en-US" sz="2000" dirty="0"/>
              <a:t>If files not saved where the executable file is, then you will not be able to find it unless you use the absolute path of the file </a:t>
            </a:r>
            <a:r>
              <a:rPr lang="en-US" sz="2000" dirty="0" err="1"/>
              <a:t>eg</a:t>
            </a:r>
            <a:r>
              <a:rPr lang="en-US" sz="2000" dirty="0"/>
              <a:t> </a:t>
            </a:r>
          </a:p>
          <a:p>
            <a:r>
              <a:rPr lang="en-US" sz="2000" dirty="0"/>
              <a:t>G:\UNI\YR4\WIL B\textfile.txt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94BF03F-730E-2662-D46A-E2DD5DC07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"/>
          <a:stretch/>
        </p:blipFill>
        <p:spPr>
          <a:xfrm>
            <a:off x="8895737" y="900555"/>
            <a:ext cx="1967830" cy="2381255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1F9F837-B424-DC7F-A849-71EFEC4F5A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" b="1699"/>
          <a:stretch/>
        </p:blipFill>
        <p:spPr>
          <a:xfrm>
            <a:off x="8888452" y="3589863"/>
            <a:ext cx="1982399" cy="239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1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FBD9B-BEEE-9DCB-4E2E-4BEDB7ED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Review Window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D6E4C4-33FD-58E1-7239-DCD373D73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-589946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 this window it will allow you to review the files chosen, either to make edits or change the files. </a:t>
            </a:r>
          </a:p>
          <a:p>
            <a:r>
              <a:rPr lang="en-US" sz="2000" dirty="0"/>
              <a:t>You can also go back to the first screen as well to choose the files from there.</a:t>
            </a:r>
          </a:p>
          <a:p>
            <a:r>
              <a:rPr lang="en-US" sz="2000" dirty="0"/>
              <a:t> if you edit in the widgets provided you will need to press the save</a:t>
            </a:r>
          </a:p>
          <a:p>
            <a:endParaRPr lang="en-US" sz="20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78C9B4-CF52-39D1-4F9B-3887848A5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3993963"/>
            <a:ext cx="8057190" cy="286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702D1-DEDA-4821-5048-B0289EDB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" y="91555"/>
            <a:ext cx="2200278" cy="1832495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Results Window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E18564-B179-230E-EFE8-BC6FBD60B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0"/>
            <a:ext cx="8204243" cy="3439128"/>
          </a:xfrm>
        </p:spPr>
        <p:txBody>
          <a:bodyPr anchor="t">
            <a:normAutofit/>
          </a:bodyPr>
          <a:lstStyle/>
          <a:p>
            <a:r>
              <a:rPr lang="en-US" sz="2000" dirty="0"/>
              <a:t>This is the results window. </a:t>
            </a:r>
          </a:p>
          <a:p>
            <a:r>
              <a:rPr lang="en-US" sz="2000" dirty="0"/>
              <a:t>It will show the graphs of various critical functions to better communicate the results</a:t>
            </a:r>
          </a:p>
          <a:p>
            <a:r>
              <a:rPr lang="en-US" sz="2000" dirty="0"/>
              <a:t>You can choose where to save each individual graph or expand them to go into more detail for the container, soc and tanks graphs</a:t>
            </a:r>
          </a:p>
          <a:p>
            <a:r>
              <a:rPr lang="en-US" sz="2000" dirty="0"/>
              <a:t>Pressing back will take you back to the initial window </a:t>
            </a:r>
          </a:p>
          <a:p>
            <a:r>
              <a:rPr lang="en-US" sz="2000" dirty="0"/>
              <a:t>And save and continue will allow you to choose a place to save the tanks, containers and initial conditions.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E773A2E7-1D59-4025-9628-0531F5CD7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3469556"/>
            <a:ext cx="8077974" cy="341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7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3DDF9D-E27C-4E23-A1E8-CA352535F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" y="-10138"/>
            <a:ext cx="121920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702D1-DEDA-4821-5048-B0289EDB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0" y="160382"/>
            <a:ext cx="2797935" cy="2181224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Expanded Graphs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E18564-B179-230E-EFE8-BC6FBD60B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4" y="41799"/>
            <a:ext cx="7725551" cy="3348685"/>
          </a:xfrm>
        </p:spPr>
        <p:txBody>
          <a:bodyPr anchor="t">
            <a:normAutofit/>
          </a:bodyPr>
          <a:lstStyle/>
          <a:p>
            <a:r>
              <a:rPr lang="en-US" sz="1900" dirty="0"/>
              <a:t>Below are two graphs seen when the expanded button is pressed</a:t>
            </a:r>
          </a:p>
          <a:p>
            <a:r>
              <a:rPr lang="en-US" sz="1900" dirty="0"/>
              <a:t>The left is what all the expanded graphs do and allows for saving and closing</a:t>
            </a:r>
          </a:p>
          <a:p>
            <a:r>
              <a:rPr lang="en-US" sz="1900" dirty="0"/>
              <a:t>The right is the tanks, containers and soc for individual containers. In this you can de-select all or select all to show each tank and how it operates during the storage and expenditure of the energy</a:t>
            </a:r>
          </a:p>
          <a:p>
            <a:r>
              <a:rPr lang="en-US" sz="1900" dirty="0"/>
              <a:t>Both graphs can be saved similarly to that of the Results Window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899C1C06-9713-DB3B-87CC-FEA4DE72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8" r="20475"/>
          <a:stretch/>
        </p:blipFill>
        <p:spPr>
          <a:xfrm>
            <a:off x="-11" y="3452557"/>
            <a:ext cx="5748855" cy="3457378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DAECC25-B206-4A47-AD43-3025FAE15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734" y="3361615"/>
            <a:ext cx="6074973" cy="34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9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Software Demo</vt:lpstr>
      <vt:lpstr>Initial Window</vt:lpstr>
      <vt:lpstr>Review Window</vt:lpstr>
      <vt:lpstr>Results Window</vt:lpstr>
      <vt:lpstr>Expanded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Demo</dc:title>
  <dc:creator>Xuereb4, Braydon</dc:creator>
  <cp:lastModifiedBy>Xuereb4, Braydon</cp:lastModifiedBy>
  <cp:revision>7</cp:revision>
  <dcterms:created xsi:type="dcterms:W3CDTF">2023-10-30T12:53:24Z</dcterms:created>
  <dcterms:modified xsi:type="dcterms:W3CDTF">2023-10-31T03:52:07Z</dcterms:modified>
</cp:coreProperties>
</file>