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8" r:id="rId2"/>
    <p:sldId id="258" r:id="rId3"/>
    <p:sldId id="289" r:id="rId4"/>
    <p:sldId id="278" r:id="rId5"/>
    <p:sldId id="279" r:id="rId6"/>
    <p:sldId id="280" r:id="rId7"/>
    <p:sldId id="281" r:id="rId8"/>
    <p:sldId id="282" r:id="rId9"/>
    <p:sldId id="291" r:id="rId10"/>
    <p:sldId id="290" r:id="rId11"/>
    <p:sldId id="283" r:id="rId12"/>
    <p:sldId id="284" r:id="rId13"/>
    <p:sldId id="285" r:id="rId14"/>
    <p:sldId id="295" r:id="rId15"/>
    <p:sldId id="296" r:id="rId16"/>
    <p:sldId id="287" r:id="rId17"/>
    <p:sldId id="297" r:id="rId1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risti" initials="sa" lastIdx="1" clrIdx="0">
    <p:extLst>
      <p:ext uri="{19B8F6BF-5375-455C-9EA6-DF929625EA0E}">
        <p15:presenceInfo xmlns:p15="http://schemas.microsoft.com/office/powerpoint/2012/main" userId="s aris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8" autoAdjust="0"/>
    <p:restoredTop sz="94674"/>
  </p:normalViewPr>
  <p:slideViewPr>
    <p:cSldViewPr snapToGrid="0" snapToObjects="1">
      <p:cViewPr>
        <p:scale>
          <a:sx n="150" d="100"/>
          <a:sy n="150" d="100"/>
        </p:scale>
        <p:origin x="1002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E4598-4361-46FB-ADA8-1FAE41AFF983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4DDA2-0530-4B5D-ACF3-918F373711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DDA2-0530-4B5D-ACF3-918F37371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06/04/2021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8729" y="137393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EDUCALP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9182" y="671340"/>
            <a:ext cx="7874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Centro Textil y Gestión industrial</a:t>
            </a: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ADSI</a:t>
            </a:r>
          </a:p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2252327</a:t>
            </a: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Miembros:</a:t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Dylan Santiago Blackburn Gallego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Brayner Sepulveda Cataño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Gómez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37324" y="502691"/>
            <a:ext cx="1478959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7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Analizando la entrevista pudimos notar que las personas entrevistadas sienten que este es un proyecto que, si satisface las necesidades de los estudiantes a la hora de aprender, ya que es algo en lo cual los estudiantes saldrán de lo rutinario y entraran a</a:t>
            </a:r>
            <a:r>
              <a:rPr lang="es-ES" b="1" dirty="0"/>
              <a:t> </a:t>
            </a:r>
            <a:r>
              <a:rPr lang="es-ES" dirty="0"/>
              <a:t>algo más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162837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4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ENCUESTA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encuesta realizada sobre nuestro proyecto pudimos determinar que la mayoría de personas les parece una forma más didáctica de aprendizaje, lo cual también piensan que este aplicativo si ayudaría a la comunicación y que este ayudaría a darles más motivación hacia el estudio.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1467006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95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627852" y="-806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DE EMPATIA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78734" y="367194"/>
            <a:ext cx="2435195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5" y="638341"/>
            <a:ext cx="7922381" cy="40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2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00974" y="15837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ÁRBOL DE PROBLEMAS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51206" y="333009"/>
            <a:ext cx="3265923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13116"/>
            <a:ext cx="7904629" cy="44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00974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ÁRBOL DE SOLUCIONES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27300" y="399796"/>
            <a:ext cx="3409359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622301"/>
            <a:ext cx="7005638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00974" y="15837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CANVAS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51206" y="333009"/>
            <a:ext cx="2046723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" y="836706"/>
            <a:ext cx="8785411" cy="53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 al aplicativo web, el colegio da un paso para dejar lo tradicional e innovar el proceso de aprendizaje de todos los estudiantes, lograr una comunicación excelente, también el lograr mejorar la convivencia entre la comunidad educativa.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30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3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PROYECTO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aplicativo web principalmente va enfocado a ayudar a la institución en donde obtenga una mejor comunicación y rendimiento académico de los estudiantes.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5" y="1891599"/>
            <a:ext cx="4355017" cy="28597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1891599"/>
            <a:ext cx="3969263" cy="28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Observamos una segregación entre los grupos sociales dentro del colegio, los cuales nos han llevado a pensar que existe una mal socialización entre los estudiantes y los profesores por lo tanto esto no ayuda a tener una buena convivencia ni un buen rendimiento escolar. 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4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 DEL PROBLEMA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Crear un aplicativo web en el que los estudiantes y los profesores puedan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usarlo como una clase de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 social.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e implementar un aplicativo Web para la institución educativa Alfonso López Pumarejo mediante los módulos de participación que </a:t>
            </a:r>
            <a:r>
              <a:rPr lang="es-ES" dirty="0" smtClean="0"/>
              <a:t>ayudarán </a:t>
            </a:r>
            <a:r>
              <a:rPr lang="es-ES" dirty="0"/>
              <a:t>a  mejorar la comunicación y el rendimiento escolar.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13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Establecer una mejor socialización entre profesores y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Mejorar el rendimiento académico y tener una mejor cercanía con los profesores y compañeros.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Administrar, aprender e interactuar con contenidos actuales de su educación.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57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Social: 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Mejorar la comunicación entre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Económico: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Reducir el dinero en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papeleo.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Ambiental: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Disminuir materiales que contaminen el medioambiente.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Tecnológico: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Ascender al mundo tecnológico la institución Alfonso López Pumarejo.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52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 DIRECTOS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Los que interactúan directamente con el software o </a:t>
            </a:r>
            <a:r>
              <a:rPr lang="es-CO" b="1" i="1" dirty="0"/>
              <a:t>aplicativo web</a:t>
            </a:r>
            <a:r>
              <a:rPr lang="es-CO" i="1" dirty="0"/>
              <a:t>, son:</a:t>
            </a:r>
          </a:p>
          <a:p>
            <a:endParaRPr lang="es-CO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Estudiantes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Profesores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Clientes (usuarios externos) 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59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 INDIRECTOS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Coordinador/</a:t>
            </a:r>
            <a:r>
              <a:rPr lang="es-MX" dirty="0" err="1"/>
              <a:t>ra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Rector/a(s)</a:t>
            </a:r>
          </a:p>
          <a:p>
            <a:endParaRPr lang="es-CO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Padres de familia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982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393</Words>
  <Application>Microsoft Office PowerPoint</Application>
  <PresentationFormat>Presentación en pantalla (16:9)</PresentationFormat>
  <Paragraphs>59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brayner</cp:lastModifiedBy>
  <cp:revision>36</cp:revision>
  <dcterms:created xsi:type="dcterms:W3CDTF">2019-11-27T03:16:21Z</dcterms:created>
  <dcterms:modified xsi:type="dcterms:W3CDTF">2021-04-06T22:00:40Z</dcterms:modified>
</cp:coreProperties>
</file>