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8" r:id="rId2"/>
    <p:sldId id="258" r:id="rId3"/>
    <p:sldId id="289" r:id="rId4"/>
    <p:sldId id="278" r:id="rId5"/>
    <p:sldId id="279" r:id="rId6"/>
    <p:sldId id="280" r:id="rId7"/>
    <p:sldId id="298" r:id="rId8"/>
    <p:sldId id="281" r:id="rId9"/>
    <p:sldId id="282" r:id="rId10"/>
    <p:sldId id="291" r:id="rId11"/>
    <p:sldId id="287" r:id="rId12"/>
    <p:sldId id="297" r:id="rId1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aristi" initials="sa" lastIdx="1" clrIdx="0">
    <p:extLst>
      <p:ext uri="{19B8F6BF-5375-455C-9EA6-DF929625EA0E}">
        <p15:presenceInfo xmlns:p15="http://schemas.microsoft.com/office/powerpoint/2012/main" userId="s aris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8" autoAdjust="0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762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E4598-4361-46FB-ADA8-1FAE41AFF98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4DDA2-0530-4B5D-ACF3-918F373711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4DDA2-0530-4B5D-ACF3-918F37371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30/06/2021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18729" y="137393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EDUCALP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79182" y="671340"/>
            <a:ext cx="7874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Centro Textil y Gestión industrial</a:t>
            </a: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ADSI</a:t>
            </a:r>
          </a:p>
          <a:p>
            <a:pPr algn="ctr"/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2252327</a:t>
            </a:r>
          </a:p>
          <a:p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Miembros:</a:t>
            </a:r>
            <a:b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Dylan Santiago Blackburn Gallego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Brayner Sepulveda Cataño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Gómez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037324" y="502691"/>
            <a:ext cx="1478959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7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 INDIRECTOS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Coordinador/</a:t>
            </a:r>
            <a:r>
              <a:rPr lang="es-MX" dirty="0" err="1"/>
              <a:t>ra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Rector/a(s)</a:t>
            </a:r>
          </a:p>
          <a:p>
            <a:endParaRPr lang="es-CO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i="1" dirty="0"/>
              <a:t>Padres de familia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 al aplicativo web, el colegio da un paso para dejar lo tradicional e innovar el proceso de aprendizaje de todos los estudiantes, lograr una comunicación excelente, también el lograr mejorar la convivencia entre la comunidad educativa.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30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36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DEL PROYECTO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aplicativo web principalmente va enfocado a ayudar a la institución en donde obtenga una mejor comunicación y rendimiento académico de los estudiantes.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5" y="1891599"/>
            <a:ext cx="4355017" cy="28597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9" y="1891599"/>
            <a:ext cx="3969263" cy="28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Ingles: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observed segregation between social groups within the school, which led us to believe that there is poor socialization between students and teachers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Español: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Observamos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una segregación entre los grupos sociales dentro del colegio, los cuales nos han llevado a pensar que existe una mal socialización entre los estudiantes y los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profesores.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4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 DEL PROBLEMA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Ingles: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web application that students and teachers can use as a kind of social network. </a:t>
            </a: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Español: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Crear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un aplicativo web en el que los estudiantes y los profesores puedan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usarlo como una clase de 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red social.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Ingles: </a:t>
            </a:r>
            <a:r>
              <a:rPr lang="en-US" dirty="0"/>
              <a:t>Develop and implement a Web application for the Alfonso </a:t>
            </a:r>
            <a:r>
              <a:rPr lang="en-US" dirty="0" err="1"/>
              <a:t>López</a:t>
            </a:r>
            <a:r>
              <a:rPr lang="en-US" dirty="0"/>
              <a:t> </a:t>
            </a:r>
            <a:r>
              <a:rPr lang="en-US" dirty="0" err="1"/>
              <a:t>Pumarejo</a:t>
            </a:r>
            <a:r>
              <a:rPr lang="en-US" dirty="0"/>
              <a:t> educational institution through participation modules that will help improve communication and school performance</a:t>
            </a:r>
            <a:r>
              <a:rPr lang="en-US" dirty="0" smtClean="0"/>
              <a:t>.</a:t>
            </a:r>
          </a:p>
          <a:p>
            <a:endParaRPr lang="es-ES" dirty="0" smtClean="0"/>
          </a:p>
          <a:p>
            <a:r>
              <a:rPr lang="es-ES" b="1" dirty="0" smtClean="0"/>
              <a:t>Español: </a:t>
            </a:r>
            <a:r>
              <a:rPr lang="es-ES" dirty="0" smtClean="0"/>
              <a:t>Desarrollar </a:t>
            </a:r>
            <a:r>
              <a:rPr lang="es-ES" dirty="0"/>
              <a:t>e implementar un aplicativo Web para la institución educativa Alfonso López Pumarejo mediante los módulos de participación que </a:t>
            </a:r>
            <a:r>
              <a:rPr lang="es-ES" dirty="0" smtClean="0"/>
              <a:t>ayudarán </a:t>
            </a:r>
            <a:r>
              <a:rPr lang="es-ES" dirty="0"/>
              <a:t>a  mejorar la comunicación y el rendimiento escolar.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1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ESPECIFICOS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Ingles: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 better socialization between teachers and students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academic performance and have a better rapport with teachers and peers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Manage, learn and interact with current content in your education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Español: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Establecer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una mejor socialización entre profesores y estudiantes.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Mejorar el rendimiento académico y tener una mejor cercanía con los profesores y compañeros.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Administrar, aprender e interactuar con contenidos actuales de su educación.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5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Ingles: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application will help academic performance as long as it is used correctly.</a:t>
            </a:r>
          </a:p>
          <a:p>
            <a:pPr algn="just"/>
            <a:endParaRPr lang="es-C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Español: </a:t>
            </a:r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aplicativo si va a ayudar al rendimiento académico siempre y cuando este sea utilizado correctamente.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0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Mejorar la comunicación entre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estudiantes. 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Reducir el dinero en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papeleo. </a:t>
            </a: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Disminuir materiales que contaminen el medioambiente.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Tecnológico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Ascender al mundo tecnológico la institución Alfonso López Pumarejo.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5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2900" y="45719"/>
            <a:ext cx="551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 DIRECTOS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2900" y="691270"/>
            <a:ext cx="7874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Los que interactúan directamente con el software o </a:t>
            </a:r>
            <a:r>
              <a:rPr lang="es-CO" b="1" i="1" dirty="0"/>
              <a:t>aplicativo web</a:t>
            </a:r>
            <a:r>
              <a:rPr lang="es-CO" i="1" dirty="0"/>
              <a:t>, son:</a:t>
            </a:r>
          </a:p>
          <a:p>
            <a:endParaRPr lang="es-CO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Estudiantes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Profesores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Clientes (usuarios externos) 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535" y="445829"/>
            <a:ext cx="435501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5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421</Words>
  <Application>Microsoft Office PowerPoint</Application>
  <PresentationFormat>Presentación en pantalla (16:9)</PresentationFormat>
  <Paragraphs>70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brayner</cp:lastModifiedBy>
  <cp:revision>42</cp:revision>
  <dcterms:created xsi:type="dcterms:W3CDTF">2019-11-27T03:16:21Z</dcterms:created>
  <dcterms:modified xsi:type="dcterms:W3CDTF">2021-06-30T14:24:07Z</dcterms:modified>
</cp:coreProperties>
</file>