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8" r:id="rId2"/>
    <p:sldId id="258" r:id="rId3"/>
    <p:sldId id="289" r:id="rId4"/>
    <p:sldId id="278" r:id="rId5"/>
    <p:sldId id="279" r:id="rId6"/>
    <p:sldId id="280" r:id="rId7"/>
    <p:sldId id="298" r:id="rId8"/>
    <p:sldId id="299" r:id="rId9"/>
    <p:sldId id="297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risti" initials="sa" lastIdx="1" clrIdx="0">
    <p:extLst>
      <p:ext uri="{19B8F6BF-5375-455C-9EA6-DF929625EA0E}">
        <p15:presenceInfo xmlns:p15="http://schemas.microsoft.com/office/powerpoint/2012/main" userId="s aris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762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4598-4361-46FB-ADA8-1FAE41AFF9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DDA2-0530-4B5D-ACF3-918F373711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DDA2-0530-4B5D-ACF3-918F37371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8729" y="137393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EDUCALP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9182" y="671340"/>
            <a:ext cx="7874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Gestión industrial</a:t>
            </a: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</a:p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2252327</a:t>
            </a: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Miembros:</a:t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Dylan Santiago Blackburn Gallego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Brayner Sepúlveda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Cataño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7324" y="502691"/>
            <a:ext cx="14789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7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PROYECTO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aplicativo web principalmente va enfocado a ayudar a la institución en donde obtenga una mejor comunicación y rendimiento académico de los estudiantes.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Observamos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una segregación entre los grupos sociales dentro del colegio, los cuales nos han llevado a pensar que existe una mal socialización entre los estudiantes y 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4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un aplicativo web en el que los estudiantes y los profesores puedan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usarlo como una clase de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 social.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Desarrollar </a:t>
            </a:r>
            <a:r>
              <a:rPr lang="es-ES" dirty="0"/>
              <a:t>e implementar un aplicativo Web para la institución educativa Alfonso López Pumarejo mediante los módulos de participación que </a:t>
            </a:r>
            <a:r>
              <a:rPr lang="es-ES" dirty="0" smtClean="0"/>
              <a:t>ayudarán </a:t>
            </a:r>
            <a:r>
              <a:rPr lang="es-ES" dirty="0"/>
              <a:t>a  mejorar la comunicación y el rendimiento escolar.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una mejor socialización entre profesores y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Mejorar el rendimiento académico y tener una mejor cercanía con los profesores y compañeros.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Administrar, aprender e interactuar con contenidos actuales de su educación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5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El </a:t>
            </a:r>
            <a:r>
              <a:rPr lang="es-ES" dirty="0"/>
              <a:t>aplicativo si va a ayudar al rendimiento académico siempre y cuando este sea utilizado correctamente.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0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3314" y="491063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34823" y="81516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UML: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Diagramas de casos de uso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iagrama de clases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iagramas de actividades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Historias de usuario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entidad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Diccionarios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relacional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pre diseño </a:t>
            </a:r>
            <a:r>
              <a:rPr lang="es-ES" dirty="0"/>
              <a:t>del </a:t>
            </a:r>
            <a:r>
              <a:rPr lang="es-ES" dirty="0" smtClean="0"/>
              <a:t>índex </a:t>
            </a:r>
            <a:r>
              <a:rPr lang="es-ES" dirty="0"/>
              <a:t>del proyecto formativo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69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217</Words>
  <Application>Microsoft Office PowerPoint</Application>
  <PresentationFormat>Presentación en pantalla (16:9)</PresentationFormat>
  <Paragraphs>42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brayner</cp:lastModifiedBy>
  <cp:revision>46</cp:revision>
  <dcterms:created xsi:type="dcterms:W3CDTF">2019-11-27T03:16:21Z</dcterms:created>
  <dcterms:modified xsi:type="dcterms:W3CDTF">2021-09-23T02:11:17Z</dcterms:modified>
</cp:coreProperties>
</file>