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8" r:id="rId2"/>
    <p:sldId id="258" r:id="rId3"/>
    <p:sldId id="297" r:id="rId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risti" initials="sa" lastIdx="1" clrIdx="0">
    <p:extLst>
      <p:ext uri="{19B8F6BF-5375-455C-9EA6-DF929625EA0E}">
        <p15:presenceInfo xmlns:p15="http://schemas.microsoft.com/office/powerpoint/2012/main" userId="s aris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 autoAdjust="0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762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4598-4361-46FB-ADA8-1FAE41AFF9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DDA2-0530-4B5D-ACF3-918F373711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DDA2-0530-4B5D-ACF3-918F37371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8729" y="137393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EDUCALP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9182" y="671340"/>
            <a:ext cx="787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Centro Textil y Gestión industrial</a:t>
            </a: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ADSI</a:t>
            </a:r>
          </a:p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2252327</a:t>
            </a: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Miembros:</a:t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Brayner Sepúlveda Cataño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37324" y="502691"/>
            <a:ext cx="1478959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7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PROYECTO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aplicativo web principalmente va enfocado a ayudar a la institución en donde obtenga una mejor comunicación y rendimiento académico de los estudiantes.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369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34</Words>
  <Application>Microsoft Office PowerPoint</Application>
  <PresentationFormat>Presentación en pantalla 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brayner</cp:lastModifiedBy>
  <cp:revision>49</cp:revision>
  <dcterms:created xsi:type="dcterms:W3CDTF">2019-11-27T03:16:21Z</dcterms:created>
  <dcterms:modified xsi:type="dcterms:W3CDTF">2021-11-30T04:20:57Z</dcterms:modified>
</cp:coreProperties>
</file>