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Persons Web Registry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based registry </a:t>
            </a:r>
            <a:r>
              <a:rPr lang="en-US" dirty="0" smtClean="0"/>
              <a:t>that </a:t>
            </a:r>
            <a:r>
              <a:rPr lang="en-US" dirty="0"/>
              <a:t>can be utilized in different generic use cases in the health sector (for instance - health facilities, people, institutions, schools,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Description/Features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Persons Web Registry is an API that allows for a person data to be recorded, and can be used in different generic use cases in health sector.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person entity is mapped to three tables in a database capturing the person’s bio data, next of kin details and clinic details.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Web Registry also allows for searching through the database using either the persons </a:t>
            </a:r>
            <a:r>
              <a:rPr lang="en-US" dirty="0" err="1" smtClean="0"/>
              <a:t>firstname</a:t>
            </a:r>
            <a:r>
              <a:rPr lang="en-US" dirty="0" smtClean="0"/>
              <a:t> or his/her occupation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 report can be generated from the app in PDF format, that lists all the persons in the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 smtClean="0"/>
              <a:t>Services/API</a:t>
            </a:r>
          </a:p>
          <a:p>
            <a:pPr marL="0" indent="0">
              <a:buNone/>
            </a:pPr>
            <a:r>
              <a:rPr lang="en-US" dirty="0" smtClean="0"/>
              <a:t>Spring </a:t>
            </a:r>
            <a:r>
              <a:rPr lang="en-US" dirty="0" smtClean="0"/>
              <a:t>Boot, Hibernate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Database</a:t>
            </a:r>
          </a:p>
          <a:p>
            <a:pPr marL="0" indent="0">
              <a:buNone/>
            </a:pPr>
            <a:r>
              <a:rPr lang="en-US" dirty="0" err="1" smtClean="0"/>
              <a:t>MySql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Reporting</a:t>
            </a:r>
          </a:p>
          <a:p>
            <a:pPr marL="0" indent="0">
              <a:buNone/>
            </a:pPr>
            <a:r>
              <a:rPr lang="en-US" u="sng" dirty="0" smtClean="0"/>
              <a:t>Jasper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Hosting</a:t>
            </a:r>
          </a:p>
          <a:p>
            <a:pPr marL="0" indent="0">
              <a:buNone/>
            </a:pPr>
            <a:r>
              <a:rPr lang="en-US" dirty="0" smtClean="0"/>
              <a:t>Can be hosted on Amazon </a:t>
            </a:r>
            <a:r>
              <a:rPr lang="en-US" dirty="0" smtClean="0"/>
              <a:t>Web Service / Azure / Google Cloud /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17" y="2006929"/>
            <a:ext cx="7089569" cy="447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0104" y="2351316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0161" y="2351316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0103" y="3161807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3499" y="4407231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193</TotalTime>
  <Words>161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Persons Web Registry</vt:lpstr>
      <vt:lpstr>Description/Features</vt:lpstr>
      <vt:lpstr>Technologies used</vt:lpstr>
      <vt:lpstr>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Roadmap for Demo System</dc:title>
  <dc:creator>Brian</dc:creator>
  <cp:lastModifiedBy>Brian</cp:lastModifiedBy>
  <cp:revision>15</cp:revision>
  <dcterms:created xsi:type="dcterms:W3CDTF">2021-09-22T11:20:26Z</dcterms:created>
  <dcterms:modified xsi:type="dcterms:W3CDTF">2022-09-28T01:13:25Z</dcterms:modified>
</cp:coreProperties>
</file>