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E48B-7AC4-460D-AD02-ECE9F382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459A8-2465-4B48-9EFA-2431A89C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E9B4-FFAD-44F1-ACD9-8EBA13E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5E4D-B3EE-4C03-8373-DE9CF5EE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5658-48F7-40A2-8A86-5EA9C636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0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3B8E-9B45-4985-8781-D9EC8371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3DB3-EF11-47B3-8820-18D9693E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26BF-1378-45AF-A0AE-2B0A65F8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8B190-8290-4428-BE5D-1103018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CC55-961D-4AB6-8B12-04B31A39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BB842-AC38-4ACB-89D9-837BC6DD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3284D-4857-4D68-9B67-6C0A7216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33BA-B391-4870-96C9-0710C7F0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9385-B264-4682-A433-C47079C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1857-59C5-40B4-AD38-1EFCF772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CCAE-4592-4539-8EDF-C8424724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C9C5-CD59-4878-B5BD-C8B560CF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D451-1AA6-4BB3-BA84-EEACF9D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16FD-03F6-4F64-B7A0-C3983937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2E77-FAC1-4E0B-9837-C3DE478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101E-E313-47DF-8134-6E442272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B8DF-FED9-4465-890E-A77A37D5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8B0E-34EE-4B39-B4AC-468EF4D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9095-9DC4-4744-A937-502A075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1ABF-5AFC-4B84-A55C-1A7D9CAA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8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17CE-2139-469E-B345-F5604262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6738-C8B2-4FCF-9863-3B72C90BC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D929-56CA-408A-B57D-1642A665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1ADBA-3FEC-465C-B38C-31096432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EA7C-B47B-4C2E-9EB5-4A354D4A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5373-991C-4E8A-9DFA-48F2BD7F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E8DF-6E4C-4193-9839-15857DC5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E461-3513-451A-85FB-8C1F9F97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3BB22-87A6-4E77-8DFA-33C3E049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695CC-187D-4023-B47E-F365C9546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AF771-6E09-4C0F-865A-7EA62271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0A231-46A0-4682-A045-9DF388A0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50C9A-42FA-4BAC-A953-94AE12E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93FA6-9497-41AC-99CA-C2449D53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DE6A-E2B1-4714-8DCC-B23658EC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F415D-6955-474A-8E00-C1B02500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86B6C-C044-48E6-8C16-68A5865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91896-3B95-4953-A659-D235C65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6AAE7-A109-4AB8-8284-9990735E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4DD15-4502-42F7-A210-456EDC39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526E-C2B1-4EEB-BC4E-A7B27620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EBC0-E2B2-454B-9E3E-E48756E7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E76F-08C7-4479-ACDD-B79413D7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8613-FF9A-41B0-887E-DF73C0F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80A8-E6DF-4018-9CAE-0B69AF23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82E7-CCD9-4806-AF53-BD45F961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3B8A-50C9-4EA6-A65F-43EF7A2C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6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6A59-FB43-4113-8316-86BE07B4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9CBF2-652A-42D2-AC84-3A6C42F0D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E31D9-1AA4-4753-98F5-BCE0F3D9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6A85-9EA1-4177-A8F8-0AAC0CAA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FF967-F52B-462F-BABF-22348E6E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9FF82-D3C7-4641-AE77-DD0204B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2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0D243-F1F7-477C-958B-C4FFA2E4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19E6-4033-49F7-B9A6-5421A206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9A3F-2DB0-4F15-B38C-0EF4A96FB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FBDB-3B37-425C-960E-88C2FB61891C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4AC2-83BF-4BB7-954B-59BD941B1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346B-5F54-480B-BEB3-E645CC86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FF64C-919D-4587-98C1-71B3F2CC8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3248-3B0F-494D-9445-C2060761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Configurations and their scores:</a:t>
            </a:r>
            <a:endParaRPr lang="en-IN" sz="2800" b="1" u="s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C0C19A-6BC6-42A8-8889-0A21CFA21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30433"/>
              </p:ext>
            </p:extLst>
          </p:nvPr>
        </p:nvGraphicFramePr>
        <p:xfrm>
          <a:off x="932155" y="1793289"/>
          <a:ext cx="10626570" cy="2936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552">
                  <a:extLst>
                    <a:ext uri="{9D8B030D-6E8A-4147-A177-3AD203B41FA5}">
                      <a16:colId xmlns:a16="http://schemas.microsoft.com/office/drawing/2014/main" val="459408292"/>
                    </a:ext>
                  </a:extLst>
                </a:gridCol>
                <a:gridCol w="1869552">
                  <a:extLst>
                    <a:ext uri="{9D8B030D-6E8A-4147-A177-3AD203B41FA5}">
                      <a16:colId xmlns:a16="http://schemas.microsoft.com/office/drawing/2014/main" val="3524052457"/>
                    </a:ext>
                  </a:extLst>
                </a:gridCol>
                <a:gridCol w="1665069">
                  <a:extLst>
                    <a:ext uri="{9D8B030D-6E8A-4147-A177-3AD203B41FA5}">
                      <a16:colId xmlns:a16="http://schemas.microsoft.com/office/drawing/2014/main" val="1290439117"/>
                    </a:ext>
                  </a:extLst>
                </a:gridCol>
                <a:gridCol w="1665069">
                  <a:extLst>
                    <a:ext uri="{9D8B030D-6E8A-4147-A177-3AD203B41FA5}">
                      <a16:colId xmlns:a16="http://schemas.microsoft.com/office/drawing/2014/main" val="3813373284"/>
                    </a:ext>
                  </a:extLst>
                </a:gridCol>
                <a:gridCol w="3557328">
                  <a:extLst>
                    <a:ext uri="{9D8B030D-6E8A-4147-A177-3AD203B41FA5}">
                      <a16:colId xmlns:a16="http://schemas.microsoft.com/office/drawing/2014/main" val="126678392"/>
                    </a:ext>
                  </a:extLst>
                </a:gridCol>
              </a:tblGrid>
              <a:tr h="406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S. No.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Number of neurons in L1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Optimizer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Epochs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RMSE Test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504550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adam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11748.73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8820424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adam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11633.76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347638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adamax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11583.77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5740471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adam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11684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4189807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sgd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11317.09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2223361"/>
                  </a:ext>
                </a:extLst>
              </a:tr>
              <a:tr h="40686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The RSME value for the last LSTM model ( with </a:t>
                      </a:r>
                      <a:r>
                        <a:rPr lang="en-US" sz="1600" b="1" u="none" strike="noStrike" dirty="0" err="1">
                          <a:effectLst/>
                        </a:rPr>
                        <a:t>sgd</a:t>
                      </a:r>
                      <a:r>
                        <a:rPr lang="en-US" sz="1600" b="1" u="none" strike="noStrike" dirty="0">
                          <a:effectLst/>
                        </a:rPr>
                        <a:t> optimizer) is less than SARIMAX RSME of 11558.2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57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9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EA57-9C5C-41AA-B93D-F147B3B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Prediction of the best Model (</a:t>
            </a:r>
            <a:r>
              <a:rPr lang="en-US" sz="2800" b="1" u="sng" dirty="0" err="1"/>
              <a:t>sgd</a:t>
            </a:r>
            <a:r>
              <a:rPr lang="en-US" sz="2800" b="1" u="sng" dirty="0"/>
              <a:t> optimizer,100 epochs,56 neurons ) :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022E-3BCF-4736-9868-9A3B9D8B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E7EAE-02BC-4ED0-852E-5CC4DDA3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0" y="4074850"/>
            <a:ext cx="11431320" cy="266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743C8-9190-47FD-8943-18C4C44C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7" y="1160200"/>
            <a:ext cx="11820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Configurations and their scores:</vt:lpstr>
      <vt:lpstr>Prediction of the best Model (sgd optimizer,100 epochs,56 neurons 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Configurations and their scores:</dc:title>
  <dc:creator>Vaibhav Srivastava</dc:creator>
  <cp:lastModifiedBy>Vaibhav Srivastava</cp:lastModifiedBy>
  <cp:revision>1</cp:revision>
  <dcterms:created xsi:type="dcterms:W3CDTF">2021-10-06T14:56:05Z</dcterms:created>
  <dcterms:modified xsi:type="dcterms:W3CDTF">2021-10-06T14:57:45Z</dcterms:modified>
</cp:coreProperties>
</file>