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5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9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3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2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3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5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6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14C8D-69AE-4249-92D9-DE8812F78B95}" type="datetimeFigureOut">
              <a:rPr lang="pt-PT" smtClean="0"/>
              <a:t>26/09/2023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A73A-BD51-0EDB-576D-20ACCF997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/>
              <a:t>Dissertação</a:t>
            </a:r>
            <a:br>
              <a:rPr lang="pt-PT"/>
            </a:br>
            <a:r>
              <a:rPr lang="pt-PT"/>
              <a:t>OCR em documentos estruturados antigos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5FD81-7D90-1B0A-A008-223B2D4E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Gonçalo Braz Afonso – a93178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6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7ABD-0CBB-4EF2-4D22-AE37BAC3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7A07F-4115-2784-EECD-D336A7A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Resultados de OCR não satisfatórios em documentos antigos devido 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Envelhecimento físico causado pelo tempo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Problemas da digitalização (resolução, </a:t>
            </a:r>
            <a:r>
              <a:rPr lang="pt-PT" dirty="0" err="1"/>
              <a:t>dpi</a:t>
            </a:r>
            <a:r>
              <a:rPr lang="pt-PT" dirty="0"/>
              <a:t>, orientação)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Problemas de imagem (coloração, ruído/sujidade, danos no documento)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Linguagem desatualizada não reconhecida pelos motores de 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Estruturas complexas e inconsistências no texto (alinhamento do texto, carateres)</a:t>
            </a:r>
          </a:p>
        </p:txBody>
      </p:sp>
    </p:spTree>
    <p:extLst>
      <p:ext uri="{BB962C8B-B14F-4D97-AF65-F5344CB8AC3E}">
        <p14:creationId xmlns:p14="http://schemas.microsoft.com/office/powerpoint/2010/main" val="5411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A888-CA48-E752-ACDB-D53272B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C0773-F72B-CA63-77A3-590C3C1C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Toolkit</a:t>
            </a:r>
            <a:r>
              <a:rPr lang="pt-PT" dirty="0"/>
              <a:t> de ferramentas independentes úteis para OCR e para a ferramenta final (ex.: limpeza de caixas do </a:t>
            </a:r>
            <a:r>
              <a:rPr lang="pt-PT" dirty="0" err="1"/>
              <a:t>tesseract</a:t>
            </a:r>
            <a:r>
              <a:rPr lang="pt-PT" dirty="0"/>
              <a:t>, análise de característica do texto como tamanho de letra, extração do texto tentando manter a formatação original,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Ferramenta que permita ou sugira a execução de um pipeline de ferramentas para uma extração de informação dos documentos mais satisfatório do que a inicialmente verificada. Este pipeline poderá envolver desde limpeza da deteção OCR, a melhoria de imagem, correção ortográfica de texto, deteção de estrutura do documento para a manter no resultado final,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métricas de verificação e validação dos resultados de 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dicionários apropriados à época para ir de encontro com o problema da linguagem desatualizada</a:t>
            </a:r>
          </a:p>
        </p:txBody>
      </p:sp>
    </p:spTree>
    <p:extLst>
      <p:ext uri="{BB962C8B-B14F-4D97-AF65-F5344CB8AC3E}">
        <p14:creationId xmlns:p14="http://schemas.microsoft.com/office/powerpoint/2010/main" val="1178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DC2A-89E5-A787-C2EE-8B6F7A4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7C2F54-4971-C0EB-239C-5B29F7A3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Estudo de ferramentas como </a:t>
            </a:r>
            <a:r>
              <a:rPr lang="pt-PT" dirty="0" err="1"/>
              <a:t>tesseract</a:t>
            </a:r>
            <a:r>
              <a:rPr lang="pt-PT" dirty="0"/>
              <a:t>, </a:t>
            </a:r>
            <a:r>
              <a:rPr lang="pt-PT" dirty="0" err="1"/>
              <a:t>paddle</a:t>
            </a:r>
            <a:r>
              <a:rPr lang="pt-PT" dirty="0"/>
              <a:t> </a:t>
            </a:r>
            <a:r>
              <a:rPr lang="pt-PT" dirty="0" err="1"/>
              <a:t>ocr</a:t>
            </a:r>
            <a:r>
              <a:rPr lang="pt-PT" dirty="0"/>
              <a:t>, etc.</a:t>
            </a:r>
          </a:p>
          <a:p>
            <a:r>
              <a:rPr lang="pt-PT" dirty="0"/>
              <a:t>Criação de casos de estudo para entender potencial das ferramentas e problemas que elas defrontam quando usadas neste tipo de documentos.</a:t>
            </a:r>
          </a:p>
        </p:txBody>
      </p:sp>
    </p:spTree>
    <p:extLst>
      <p:ext uri="{BB962C8B-B14F-4D97-AF65-F5344CB8AC3E}">
        <p14:creationId xmlns:p14="http://schemas.microsoft.com/office/powerpoint/2010/main" val="31883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656C6-BA6D-7740-DF56-99FD712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D56FEF-2B8B-9EB2-EEFD-3B1BBE32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252</Words>
  <Application>Microsoft Office PowerPoint</Application>
  <PresentationFormat>Ecrã Panorâmico</PresentationFormat>
  <Paragraphs>18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Retrospetiva</vt:lpstr>
      <vt:lpstr>Dissertação OCR em documentos estruturados antigos</vt:lpstr>
      <vt:lpstr>Motivação</vt:lpstr>
      <vt:lpstr>Objetivos</vt:lpstr>
      <vt:lpstr>Estado da arte</vt:lpstr>
      <vt:lpstr>Trabalho realizado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OCR em documentos estruturados antigos</dc:title>
  <dc:creator>Gonçalo braz</dc:creator>
  <cp:lastModifiedBy>Gonçalo braz</cp:lastModifiedBy>
  <cp:revision>2</cp:revision>
  <dcterms:created xsi:type="dcterms:W3CDTF">2023-09-25T15:18:48Z</dcterms:created>
  <dcterms:modified xsi:type="dcterms:W3CDTF">2023-09-26T10:59:46Z</dcterms:modified>
</cp:coreProperties>
</file>