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8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65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496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377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32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14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534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056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76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63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3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2714C8D-69AE-4249-92D9-DE8812F78B95}" type="datetimeFigureOut">
              <a:rPr lang="pt-PT" smtClean="0"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A00608-AA88-4078-B382-0BC9E67D967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A73A-BD51-0EDB-576D-20ACCF997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4000"/>
              <a:t>Dissertação</a:t>
            </a:r>
            <a:br>
              <a:rPr lang="pt-PT"/>
            </a:br>
            <a:r>
              <a:rPr lang="pt-PT"/>
              <a:t>OCR em documentos estruturados antigos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95FD81-7D90-1B0A-A008-223B2D4E8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/>
              <a:t>Gonçalo Braz Afonso – a93178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6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47ABD-0CBB-4EF2-4D22-AE37BAC3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Motivação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7A07F-4115-2784-EECD-D336A7AA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11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A888-CA48-E752-ACDB-D53272B3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3C0773-F72B-CA63-77A3-590C3C1C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887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5DC2A-89E5-A787-C2EE-8B6F7A43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Estado da arte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7C2F54-4971-C0EB-239C-5B29F7A3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39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656C6-BA6D-7740-DF56-99FD712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D56FEF-2B8B-9EB2-EEFD-3B1BBE32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07580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</TotalTime>
  <Words>19</Words>
  <Application>Microsoft Office PowerPoint</Application>
  <PresentationFormat>Ecrã Panorâmico</PresentationFormat>
  <Paragraphs>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Retrospetiva</vt:lpstr>
      <vt:lpstr>Dissertação OCR em documentos estruturados antigos</vt:lpstr>
      <vt:lpstr>Motivação</vt:lpstr>
      <vt:lpstr>Objetivos</vt:lpstr>
      <vt:lpstr>Estado da arte</vt:lpstr>
      <vt:lpstr>Trabalho realizado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Dissertação OCR em documentos estruturados antigos</dc:title>
  <dc:creator>Gonçalo braz</dc:creator>
  <cp:lastModifiedBy>Gonçalo braz</cp:lastModifiedBy>
  <cp:revision>1</cp:revision>
  <dcterms:created xsi:type="dcterms:W3CDTF">2023-09-25T15:18:48Z</dcterms:created>
  <dcterms:modified xsi:type="dcterms:W3CDTF">2023-09-25T17:40:35Z</dcterms:modified>
</cp:coreProperties>
</file>