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03CA0E-9ADA-454B-96AC-FEA2693A7C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Baigiamasis_darbas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08D185-6EDD-45C6-A806-13EA8210BF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3/7/2022 3:09:52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A2D24BB2-C734-4C14-9D2B-289B87D63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0BF96BD7-0621-4B56-BC72-F6F6F8F23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CEEDAB8C-148F-44CF-9E1D-409DA8E6AA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2022-03-07T13:09:53Z</dcterms:created>
  <dcterms:modified xsi:type="dcterms:W3CDTF">2022-03-07T13:09:53Z</dcterms:modified>
</cp:coreProperties>
</file>