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Source Code Pro" panose="020B0604020202020204" charset="0"/>
      <p:regular r:id="rId10"/>
      <p:bold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 bi1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25" y="3124200"/>
            <a:ext cx="9129600" cy="20159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2" name="Shape 12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  <p:sp>
        <p:nvSpPr>
          <p:cNvPr id="17" name="Shape 17"/>
          <p:cNvSpPr/>
          <p:nvPr/>
        </p:nvSpPr>
        <p:spPr>
          <a:xfrm>
            <a:off x="9129475" y="5140125"/>
            <a:ext cx="995400" cy="99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 amt="12000"/>
          </a:blip>
          <a:srcRect t="6699" r="6699"/>
          <a:stretch/>
        </p:blipFill>
        <p:spPr>
          <a:xfrm rot="1502320">
            <a:off x="-1005775" y="164593"/>
            <a:ext cx="6023797" cy="60292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‹N°›</a:t>
            </a:fld>
            <a:endParaRPr lang="fr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Projet APO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Starship Quest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jeu de rôle de l’espace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GamePlay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19800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fr"/>
              <a:t>Jeu à génération procédurale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/>
              <a:t>Action se déroulant dans l’espace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Fonctionnalités :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Voyage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Échanges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Gestion inventaire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Combats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Structure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782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fr"/>
              <a:t>‘Ship’ en classe centrale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/>
              <a:t>Énumérations pas optimisées</a:t>
            </a:r>
          </a:p>
          <a:p>
            <a:pPr marL="457200" lvl="0" indent="-228600">
              <a:spcBef>
                <a:spcPts val="0"/>
              </a:spcBef>
            </a:pPr>
            <a:r>
              <a:rPr lang="fr"/>
              <a:t>Liens parfois redondant entre les classes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835125" y="208100"/>
            <a:ext cx="4846774" cy="48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Mise en oeuvre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121">
            <a:off x="311809" y="1468813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Évènements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Quêtes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Contrôleurs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Tours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Aléatoire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3757700" y="1870701"/>
            <a:ext cx="4752374" cy="22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Gestion E/S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Classe ‘Console’ :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Hérite de ‘Menu’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Propose d’autres méthodes d’E/S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5366850" y="949800"/>
            <a:ext cx="3465449" cy="353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Evenement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3 types 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 dirty="0"/>
              <a:t>Scénario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 dirty="0"/>
              <a:t>Voyage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 dirty="0"/>
              <a:t>Combat</a:t>
            </a:r>
          </a:p>
          <a:p>
            <a:pPr lvl="0" rtl="0">
              <a:spcBef>
                <a:spcPts val="0"/>
              </a:spcBef>
              <a:buNone/>
            </a:pPr>
            <a:r>
              <a:rPr lang="fr" dirty="0"/>
              <a:t>Gère les traitements liés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50" y="1567100"/>
            <a:ext cx="4220050" cy="244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pour votre </a:t>
            </a:r>
            <a:br>
              <a:rPr lang="fr-FR" dirty="0" smtClean="0"/>
            </a:br>
            <a:r>
              <a:rPr lang="fr-FR" dirty="0" smtClean="0"/>
              <a:t>attention !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62777" y="4753155"/>
            <a:ext cx="271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https://github.com/brazierl/rpg_project</a:t>
            </a:r>
          </a:p>
        </p:txBody>
      </p:sp>
    </p:spTree>
    <p:extLst>
      <p:ext uri="{BB962C8B-B14F-4D97-AF65-F5344CB8AC3E}">
        <p14:creationId xmlns:p14="http://schemas.microsoft.com/office/powerpoint/2010/main" val="29439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</Words>
  <Application>Microsoft Office PowerPoint</Application>
  <PresentationFormat>Affichage à l'écran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Source Code Pro</vt:lpstr>
      <vt:lpstr>Oswald</vt:lpstr>
      <vt:lpstr>Arial</vt:lpstr>
      <vt:lpstr>modern-writer</vt:lpstr>
      <vt:lpstr>Projet APO Starship Quest</vt:lpstr>
      <vt:lpstr>GamePlay</vt:lpstr>
      <vt:lpstr>Structure</vt:lpstr>
      <vt:lpstr>Mise en oeuvre</vt:lpstr>
      <vt:lpstr>Gestion E/S</vt:lpstr>
      <vt:lpstr>Evenement</vt:lpstr>
      <vt:lpstr>Merci pour votre 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APO Starship Quest</dc:title>
  <dc:creator>Thibault DUBOIS</dc:creator>
  <cp:lastModifiedBy>Thibault DUBOIS</cp:lastModifiedBy>
  <cp:revision>2</cp:revision>
  <dcterms:modified xsi:type="dcterms:W3CDTF">2016-01-20T14:09:13Z</dcterms:modified>
</cp:coreProperties>
</file>