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9"/>
      <p:italic r:id="rId10"/>
    </p:embeddedFont>
  </p:embeddedFontLst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906" y="12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31.03.2017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30. March 2017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EC8CF164-BD48-4685-8E01-9C0AC83D8562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(huge) extension of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Implements the “promises” concept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completely asynchronous programming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Composition of steps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Clean error handling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Flexible use of thread pools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is it good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cfs.isDone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 smtClean="0"/>
              <a:t>Base functionality of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thenApplyAsync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convertToInteger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cfi.whenComplete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((Integer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 smtClean="0"/>
              <a:t>Composition and error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9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ForkJoinPool.commonPool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().submit( () -&gt;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compute(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result);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 smtClean="0"/>
              <a:t>How to create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compute(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==null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result.completeExceptionally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result.complete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(",",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 smtClean="0"/>
              <a:t>How to complete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98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75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 New</vt:lpstr>
      <vt:lpstr>AA Zuehlke</vt:lpstr>
      <vt:lpstr>Arial</vt:lpstr>
      <vt:lpstr>Zuehlke</vt:lpstr>
      <vt:lpstr>CompletableFuture</vt:lpstr>
      <vt:lpstr>CompletableFuture</vt:lpstr>
      <vt:lpstr>CompletableFuture</vt:lpstr>
      <vt:lpstr>CompletableFuture</vt:lpstr>
      <vt:lpstr>CompletableFuture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mibo</dc:creator>
  <cp:lastModifiedBy>Borgwardt, Michael</cp:lastModifiedBy>
  <cp:revision>5</cp:revision>
  <dcterms:created xsi:type="dcterms:W3CDTF">2017-03-30T15:24:40Z</dcterms:created>
  <dcterms:modified xsi:type="dcterms:W3CDTF">2017-03-31T16:06:35Z</dcterms:modified>
</cp:coreProperties>
</file>