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2"/>
    <p:restoredTop sz="94635"/>
  </p:normalViewPr>
  <p:slideViewPr>
    <p:cSldViewPr snapToGrid="0" snapToObjects="1">
      <p:cViewPr varScale="1">
        <p:scale>
          <a:sx n="69" d="100"/>
          <a:sy n="69" d="100"/>
        </p:scale>
        <p:origin x="23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4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2B4593-E033-2148-B82E-F9C0D45CC5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14A6DDA-9722-3C48-BFA4-68628ABC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FF742-95F5-9649-BC28-35104CF03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59253"/>
            <a:ext cx="8991600" cy="1264762"/>
          </a:xfrm>
        </p:spPr>
        <p:txBody>
          <a:bodyPr>
            <a:normAutofit/>
          </a:bodyPr>
          <a:lstStyle/>
          <a:p>
            <a:r>
              <a:rPr lang="en-GB" sz="3200" b="1" dirty="0"/>
              <a:t>Autonomous Bumper Cars</a:t>
            </a:r>
            <a:br>
              <a:rPr lang="en-GB" sz="3200" b="1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62F-FF83-E247-A077-2A0CF087B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18509"/>
            <a:ext cx="6801612" cy="130615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Brian Bauer</a:t>
            </a:r>
          </a:p>
          <a:p>
            <a:pPr algn="l">
              <a:lnSpc>
                <a:spcPct val="90000"/>
              </a:lnSpc>
            </a:pPr>
            <a:r>
              <a:rPr lang="en-US" sz="2400" dirty="0"/>
              <a:t>David </a:t>
            </a:r>
            <a:r>
              <a:rPr lang="en-US" sz="2400" dirty="0" err="1"/>
              <a:t>Kalbfleisch</a:t>
            </a:r>
            <a:endParaRPr lang="en-US" sz="2400" dirty="0"/>
          </a:p>
          <a:p>
            <a:pPr algn="l">
              <a:lnSpc>
                <a:spcPct val="90000"/>
              </a:lnSpc>
            </a:pPr>
            <a:r>
              <a:rPr lang="en-US" sz="2400" dirty="0"/>
              <a:t>Iman Ismail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D505F573-85C0-47E1-8402-5EA6772C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826" y="-172712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28E-541C-334C-B98C-24745F03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71E5-B1C0-704E-B9DD-C9D38B3B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bumper car arena shall be rectangular with rounded corners to prevent cars from getting stuck, and the arena shall contain 2 or more bumper cars that start at random locations and headings. Each game lasts for a predetermined length of time. The arena shall contain various obstacles (polls, boxes, etc.) to make the game more interesting.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B8FB-2135-5B41-9112-3F8250AB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/>
          <a:lstStyle/>
          <a:p>
            <a:r>
              <a:rPr lang="en-GB" dirty="0"/>
              <a:t>All cars are a team of one. Each car attempts to maximize its score, and the car with the highest score wins.</a:t>
            </a:r>
          </a:p>
          <a:p>
            <a:r>
              <a:rPr lang="en-GB" dirty="0"/>
              <a:t>At any moment, a given car is in the "attack" state or the "defend" state. (TODO - Criteria for selecting state?)</a:t>
            </a:r>
          </a:p>
          <a:p>
            <a:pPr lvl="1"/>
            <a:r>
              <a:rPr lang="en-GB" dirty="0"/>
              <a:t>attack - The car drives directly towards its target. (TODO - What if the target goes behind an obstacle?)</a:t>
            </a:r>
          </a:p>
          <a:p>
            <a:pPr lvl="1"/>
            <a:r>
              <a:rPr lang="en-GB" dirty="0"/>
              <a:t>defend - The car drives 45 degrees to either side of the ray cast from the attacker through the defender. This maximizes the rate of change of distance.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F964-56E2-AF41-830E-3A2F570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9526694-F859-174B-91AF-692E5990D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017" y="2948813"/>
            <a:ext cx="4135966" cy="3101975"/>
          </a:xfrm>
        </p:spPr>
      </p:pic>
    </p:spTree>
    <p:extLst>
      <p:ext uri="{BB962C8B-B14F-4D97-AF65-F5344CB8AC3E}">
        <p14:creationId xmlns:p14="http://schemas.microsoft.com/office/powerpoint/2010/main" val="328296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4C4AF891-5DBF-9D46-B619-CF7B130F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1666241"/>
            <a:ext cx="6725920" cy="4074160"/>
          </a:xfrm>
        </p:spPr>
      </p:pic>
    </p:spTree>
    <p:extLst>
      <p:ext uri="{BB962C8B-B14F-4D97-AF65-F5344CB8AC3E}">
        <p14:creationId xmlns:p14="http://schemas.microsoft.com/office/powerpoint/2010/main" val="8230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and blue balloon&#10;&#10;Description automatically generated with medium confidence">
            <a:extLst>
              <a:ext uri="{FF2B5EF4-FFF2-40B4-BE49-F238E27FC236}">
                <a16:creationId xmlns:a16="http://schemas.microsoft.com/office/drawing/2014/main" id="{8298D871-27F5-0842-9FD3-F1C99EF67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971041"/>
            <a:ext cx="6831584" cy="3769360"/>
          </a:xfrm>
        </p:spPr>
      </p:pic>
    </p:spTree>
    <p:extLst>
      <p:ext uri="{BB962C8B-B14F-4D97-AF65-F5344CB8AC3E}">
        <p14:creationId xmlns:p14="http://schemas.microsoft.com/office/powerpoint/2010/main" val="354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63C0-289F-1344-AA0C-FAA62222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9BF7-A434-0043-9C3D-E1BB9707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Classification:</a:t>
            </a:r>
          </a:p>
          <a:p>
            <a:pPr>
              <a:buFontTx/>
              <a:buChar char="-"/>
            </a:pPr>
            <a:r>
              <a:rPr lang="en-US" sz="2800" dirty="0"/>
              <a:t>Class 1 (it is ok to drive)</a:t>
            </a:r>
          </a:p>
          <a:p>
            <a:pPr marL="0" indent="0">
              <a:buNone/>
            </a:pPr>
            <a:r>
              <a:rPr lang="en-US" sz="2800" dirty="0"/>
              <a:t>( This class will have images with no carts and no obstacles with the same environment)</a:t>
            </a:r>
          </a:p>
          <a:p>
            <a:pPr>
              <a:buFontTx/>
              <a:buChar char="-"/>
            </a:pPr>
            <a:r>
              <a:rPr lang="en-US" sz="2800" dirty="0"/>
              <a:t>Class 2 ( the car should go to the defend or the attack model)</a:t>
            </a:r>
          </a:p>
          <a:p>
            <a:pPr marL="0" indent="0">
              <a:buNone/>
            </a:pPr>
            <a:r>
              <a:rPr lang="en-US" sz="2800" dirty="0"/>
              <a:t>This class will have images for obstacles and carts.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786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E37-ECE3-D54D-A80B-4B0CCADF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634-D2AB-8C40-9382-286D569E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5 March 2021: 3D arena is created</a:t>
            </a:r>
          </a:p>
          <a:p>
            <a:r>
              <a:rPr lang="en-GB" dirty="0"/>
              <a:t> 27 March 2021: car models created for the training set</a:t>
            </a:r>
          </a:p>
          <a:p>
            <a:r>
              <a:rPr lang="en-GB" dirty="0"/>
              <a:t>8 April 2021: CNN Machine learning model will be created., and Robots can identify other vehicles and plot course to avoid all other vehicles</a:t>
            </a:r>
          </a:p>
          <a:p>
            <a:r>
              <a:rPr lang="en-GB" dirty="0"/>
              <a:t> 15  April 2021: Robots can predict movement of other vehicles and incorporate expected movement into avoidance plan</a:t>
            </a:r>
          </a:p>
          <a:p>
            <a:r>
              <a:rPr lang="en-GB" dirty="0"/>
              <a:t> 19 April 2021: Some of the robots may be deployed with the desire to hit other vehicles</a:t>
            </a:r>
          </a:p>
          <a:p>
            <a:r>
              <a:rPr lang="en-GB" dirty="0"/>
              <a:t> 3 May 2021: Presentation of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713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{B9991EF1-9AD6-0C47-84A9-87670FD5EB59}tf10001120</Template>
  <TotalTime>21</TotalTime>
  <Words>337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Autonomous Bumper Cars </vt:lpstr>
      <vt:lpstr>Basic Goal</vt:lpstr>
      <vt:lpstr>PowerPoint Presentation</vt:lpstr>
      <vt:lpstr>Training dataset</vt:lpstr>
      <vt:lpstr>PowerPoint Presentation</vt:lpstr>
      <vt:lpstr>PowerPoint Presentation</vt:lpstr>
      <vt:lpstr>Machine Learning Model (CNN)</vt:lpstr>
      <vt:lpstr>Timetable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Bumper Cars </dc:title>
  <dc:creator>Iman Ahmed Moustafa Abdelrahman Ismail</dc:creator>
  <cp:lastModifiedBy>Iman Ahmed Moustafa Abdelrahman Ismail</cp:lastModifiedBy>
  <cp:revision>4</cp:revision>
  <dcterms:created xsi:type="dcterms:W3CDTF">2021-04-06T01:00:10Z</dcterms:created>
  <dcterms:modified xsi:type="dcterms:W3CDTF">2021-04-06T01:21:18Z</dcterms:modified>
</cp:coreProperties>
</file>