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5"/>
    <p:restoredTop sz="96327"/>
  </p:normalViewPr>
  <p:slideViewPr>
    <p:cSldViewPr snapToGrid="0">
      <p:cViewPr varScale="1">
        <p:scale>
          <a:sx n="204" d="100"/>
          <a:sy n="204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E1C7-3FB2-D3E5-389C-34D7FD67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705E50-31D2-60A4-E1DC-22EDC93C0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9F18C8-44B1-C7E5-FC96-2F644471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1E1B5-016D-477B-BAB6-B587DF3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3B3EB-D6F0-DA7F-6124-C18DD103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3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9F97A-52CC-296F-5EC4-E0D589AF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B83FC8-2ADF-2FFE-5B7F-C185C0FA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D107-9425-1A76-8269-680B6D16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D6F537-2780-9D6A-D292-5FBC7BEA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5BF26-D9AB-7D38-78B9-C8F21939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4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027D8B-D49D-2FC6-F114-4DDA4C5A2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4F7B7C-23E4-8156-9F5B-01178E34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0268D-A537-536D-F3C9-504AD24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96125-3648-6477-079C-4694117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FFA19-1501-FA2F-A077-B520E52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4D3D9-FE7B-F195-EF71-3425018D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62712-832B-C819-DEF6-473A1DB4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F79CB-D453-1C29-7EFE-69DA3C4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2E0E3A-6B87-5C66-90FE-468AF520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9D8C6-C5A0-DD64-DD9F-19DAED34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A6AD9-3434-39AC-70D9-BDB993A2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C7298B-2C7A-85AD-5D67-4CD6F490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C336B-87BC-4832-61F1-45A94FC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DDCB5-A72A-15D7-B01A-0AE17AB0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88922-9D43-911E-44C3-6FC75CD7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86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34F1D-6848-00BF-FE97-93D9EDEB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92ED8-8A7A-0CE1-C813-453A22908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9D7AD7-7D1D-52DC-5587-26BF0E1A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99A65D-5EC3-A6C2-3220-C5BCF747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3D50A9-8196-6379-F376-549FF81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60E2B-6429-A942-9B51-CD98030C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DF01E-7F7A-5163-E997-40EE7245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D91BEC-A0B6-E5C9-320D-8082203B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A3F949-D025-EF13-1CE1-AFD06E0A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53DF7B-CEBF-0589-6EC9-2CAE55DF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7A6E6C-EACF-D4ED-5099-BDC074F56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231DE2-4CFF-BC52-D661-C9141296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60E26D-9B14-DDCE-F00D-ACF8BF40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F3728A-650C-F995-3D5C-45507C73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5D872-DBAA-F6EC-F47A-AFCA0B6E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BA5217-7A6E-B690-BA28-71086D25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AACA7F-D40D-5F64-5C0C-9A764B49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58508-2C79-6FE0-70E4-914FF577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0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0D4E25-DF34-9719-246A-FDE50D07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B6D1C-5E97-B4FE-E851-6EFDB794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74A9A-A2FC-02DA-0FD2-2B81267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64837-AD9A-C172-76C6-0FB3AE20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5058E-5A13-E224-3192-4F78C16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7FD896-9693-6D67-F22D-A1431DBB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24A1C-D210-FB8E-A5CC-60294AD7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7D9B20-108C-81F2-B423-FF1925D9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52F0CB-3968-BA23-8B09-5C5DA21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862DE-18E7-B861-1EE9-8F166DB7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FC5CB3-64B8-E186-DBF2-0661045E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B8B189-2924-8596-73A8-31837138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657DCF-49B2-3726-2440-EB205829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874688-A482-DC2C-808A-230C6648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591A31-C293-0447-27A6-44BADC80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F0ABF8-88D4-98D1-3655-15879D3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CB87D4-29E9-051A-5FFC-788F9E62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DEE3E-A77B-C37A-EE3F-8B8E2CB4E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C2E3-C4E5-6643-AABB-392E3371C2FE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7B9F9-FE6B-DF7F-8A42-E2AB0B91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AF486-2C05-04CF-B866-B0CE1A48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F445-415E-B042-8FE1-5B33DC5201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:a16="http://schemas.microsoft.com/office/drawing/2014/main" id="{5FF9B1EB-68AD-C42E-8FD0-32AAECDADE00}"/>
              </a:ext>
            </a:extLst>
          </p:cNvPr>
          <p:cNvSpPr/>
          <p:nvPr/>
        </p:nvSpPr>
        <p:spPr>
          <a:xfrm>
            <a:off x="3043879" y="1684881"/>
            <a:ext cx="5494638" cy="2576384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91A6BB-2F8C-CD8B-A644-1569092390E3}"/>
              </a:ext>
            </a:extLst>
          </p:cNvPr>
          <p:cNvSpPr/>
          <p:nvPr/>
        </p:nvSpPr>
        <p:spPr>
          <a:xfrm>
            <a:off x="3414581" y="2794411"/>
            <a:ext cx="1828800" cy="109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Référentiel</a:t>
            </a:r>
            <a:endParaRPr lang="fr-F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Avions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Aéroports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Routes aériennes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5F9A7C4-0894-D3A0-35F2-7EAEA37D9D9A}"/>
              </a:ext>
            </a:extLst>
          </p:cNvPr>
          <p:cNvSpPr/>
          <p:nvPr/>
        </p:nvSpPr>
        <p:spPr>
          <a:xfrm>
            <a:off x="5791197" y="2794411"/>
            <a:ext cx="2450760" cy="1099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Données dynamiques</a:t>
            </a:r>
            <a:endParaRPr lang="fr-F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Statuts </a:t>
            </a:r>
          </a:p>
          <a:p>
            <a:pPr algn="ctr"/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des vols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7EFFAF0-58FA-DB74-56CB-B49928EC788B}"/>
              </a:ext>
            </a:extLst>
          </p:cNvPr>
          <p:cNvGrpSpPr/>
          <p:nvPr/>
        </p:nvGrpSpPr>
        <p:grpSpPr>
          <a:xfrm>
            <a:off x="684127" y="1775439"/>
            <a:ext cx="1144801" cy="1521681"/>
            <a:chOff x="902044" y="1750066"/>
            <a:chExt cx="1144801" cy="1521681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12F1F79E-2E17-D569-4A46-D8F4D30351B3}"/>
                </a:ext>
              </a:extLst>
            </p:cNvPr>
            <p:cNvSpPr/>
            <p:nvPr/>
          </p:nvSpPr>
          <p:spPr>
            <a:xfrm>
              <a:off x="902044" y="1750066"/>
              <a:ext cx="1124465" cy="1521681"/>
            </a:xfrm>
            <a:prstGeom prst="flowChartDocumen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09371CD-242E-BDFE-3C35-A76E17ED1AA8}"/>
                </a:ext>
              </a:extLst>
            </p:cNvPr>
            <p:cNvSpPr txBox="1"/>
            <p:nvPr/>
          </p:nvSpPr>
          <p:spPr>
            <a:xfrm>
              <a:off x="1142713" y="1873582"/>
              <a:ext cx="705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F581349-0E62-3884-ABE3-7F5DF3753FE9}"/>
                </a:ext>
              </a:extLst>
            </p:cNvPr>
            <p:cNvSpPr txBox="1"/>
            <p:nvPr/>
          </p:nvSpPr>
          <p:spPr>
            <a:xfrm>
              <a:off x="902044" y="2464942"/>
              <a:ext cx="1144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accent1">
                      <a:lumMod val="75000"/>
                    </a:schemeClr>
                  </a:solidFill>
                </a:rPr>
                <a:t>Webscraping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CEC85B4-304F-B251-BDAE-96BFFF1E72FB}"/>
              </a:ext>
            </a:extLst>
          </p:cNvPr>
          <p:cNvGrpSpPr/>
          <p:nvPr/>
        </p:nvGrpSpPr>
        <p:grpSpPr>
          <a:xfrm>
            <a:off x="4534537" y="287693"/>
            <a:ext cx="2385247" cy="680568"/>
            <a:chOff x="7179276" y="1142754"/>
            <a:chExt cx="2385247" cy="680568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25FFFD6-C417-2061-F191-659C93C6B1ED}"/>
                </a:ext>
              </a:extLst>
            </p:cNvPr>
            <p:cNvSpPr/>
            <p:nvPr/>
          </p:nvSpPr>
          <p:spPr>
            <a:xfrm>
              <a:off x="7179276" y="1142754"/>
              <a:ext cx="2385247" cy="680568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E729A80-DE6E-6BA3-2BED-84081DD5FC39}"/>
                </a:ext>
              </a:extLst>
            </p:cNvPr>
            <p:cNvSpPr txBox="1"/>
            <p:nvPr/>
          </p:nvSpPr>
          <p:spPr>
            <a:xfrm>
              <a:off x="7482940" y="1298372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>
                      <a:lumMod val="75000"/>
                    </a:schemeClr>
                  </a:solidFill>
                </a:rPr>
                <a:t>API Lufthansa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0AC6E00-3385-2F59-2BB1-44FDDE672B60}"/>
              </a:ext>
            </a:extLst>
          </p:cNvPr>
          <p:cNvSpPr txBox="1"/>
          <p:nvPr/>
        </p:nvSpPr>
        <p:spPr>
          <a:xfrm>
            <a:off x="5272217" y="1716426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A984E3C-B179-D309-2E48-6EA9EF4F2104}"/>
              </a:ext>
            </a:extLst>
          </p:cNvPr>
          <p:cNvGrpSpPr/>
          <p:nvPr/>
        </p:nvGrpSpPr>
        <p:grpSpPr>
          <a:xfrm>
            <a:off x="4431954" y="4724475"/>
            <a:ext cx="2718486" cy="739290"/>
            <a:chOff x="7179276" y="1142754"/>
            <a:chExt cx="2718486" cy="73929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BD0C9ADB-7F05-67E2-7B37-14FE9C7C1B35}"/>
                </a:ext>
              </a:extLst>
            </p:cNvPr>
            <p:cNvSpPr/>
            <p:nvPr/>
          </p:nvSpPr>
          <p:spPr>
            <a:xfrm>
              <a:off x="7179276" y="1142754"/>
              <a:ext cx="2718486" cy="739290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CF4CE19-4634-C0DB-8D57-2973AD16DF26}"/>
                </a:ext>
              </a:extLst>
            </p:cNvPr>
            <p:cNvSpPr txBox="1"/>
            <p:nvPr/>
          </p:nvSpPr>
          <p:spPr>
            <a:xfrm>
              <a:off x="8284282" y="1291127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>
                      <a:lumMod val="75000"/>
                    </a:schemeClr>
                  </a:solidFill>
                </a:rPr>
                <a:t>API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AB3AB96-E1A6-0721-DC4E-3C118E445401}"/>
              </a:ext>
            </a:extLst>
          </p:cNvPr>
          <p:cNvCxnSpPr>
            <a:cxnSpLocks/>
            <a:stCxn id="35" idx="0"/>
            <a:endCxn id="4" idx="3"/>
          </p:cNvCxnSpPr>
          <p:nvPr/>
        </p:nvCxnSpPr>
        <p:spPr>
          <a:xfrm flipV="1">
            <a:off x="5791197" y="4261265"/>
            <a:ext cx="1" cy="463210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que 52" descr="Avion avec un remplissage uni">
            <a:extLst>
              <a:ext uri="{FF2B5EF4-FFF2-40B4-BE49-F238E27FC236}">
                <a16:creationId xmlns:a16="http://schemas.microsoft.com/office/drawing/2014/main" id="{99AB4F3D-5290-BA9C-907A-57234AE8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485" y="325384"/>
            <a:ext cx="551548" cy="551548"/>
          </a:xfrm>
          <a:prstGeom prst="rect">
            <a:avLst/>
          </a:prstGeom>
        </p:spPr>
      </p:pic>
      <p:pic>
        <p:nvPicPr>
          <p:cNvPr id="61" name="Graphique 60" descr="Profil femelle contour">
            <a:extLst>
              <a:ext uri="{FF2B5EF4-FFF2-40B4-BE49-F238E27FC236}">
                <a16:creationId xmlns:a16="http://schemas.microsoft.com/office/drawing/2014/main" id="{D38E291D-803C-4E11-B0FE-B8467B5FA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2303" y="5984485"/>
            <a:ext cx="585822" cy="58582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35C864B-4FAA-A64C-4126-F0B9E076FA1C}"/>
              </a:ext>
            </a:extLst>
          </p:cNvPr>
          <p:cNvCxnSpPr>
            <a:cxnSpLocks/>
            <a:stCxn id="66" idx="0"/>
            <a:endCxn id="35" idx="2"/>
          </p:cNvCxnSpPr>
          <p:nvPr/>
        </p:nvCxnSpPr>
        <p:spPr>
          <a:xfrm flipV="1">
            <a:off x="5791196" y="5463765"/>
            <a:ext cx="1" cy="331461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47069669-7479-13FE-1FAE-A8B60B6856FB}"/>
              </a:ext>
            </a:extLst>
          </p:cNvPr>
          <p:cNvSpPr/>
          <p:nvPr/>
        </p:nvSpPr>
        <p:spPr>
          <a:xfrm>
            <a:off x="4598572" y="5795226"/>
            <a:ext cx="2385247" cy="963919"/>
          </a:xfrm>
          <a:prstGeom prst="round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C5EDD7F-6769-7A60-BA3E-EFC059D230F2}"/>
              </a:ext>
            </a:extLst>
          </p:cNvPr>
          <p:cNvSpPr txBox="1"/>
          <p:nvPr/>
        </p:nvSpPr>
        <p:spPr>
          <a:xfrm>
            <a:off x="5533185" y="605835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Lufthansa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DD5875E-28A9-1C77-D414-DE6BF0CE2FC6}"/>
              </a:ext>
            </a:extLst>
          </p:cNvPr>
          <p:cNvSpPr txBox="1"/>
          <p:nvPr/>
        </p:nvSpPr>
        <p:spPr>
          <a:xfrm>
            <a:off x="185587" y="4940545"/>
            <a:ext cx="2121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1" u="sng" dirty="0">
                <a:solidFill>
                  <a:schemeClr val="accent1">
                    <a:lumMod val="75000"/>
                  </a:schemeClr>
                </a:solidFill>
              </a:rPr>
              <a:t>Version n°1 :</a:t>
            </a:r>
          </a:p>
          <a:p>
            <a:r>
              <a:rPr lang="fr-FR" sz="1400" b="1" i="1" dirty="0">
                <a:solidFill>
                  <a:schemeClr val="accent1">
                    <a:lumMod val="75000"/>
                  </a:schemeClr>
                </a:solidFill>
              </a:rPr>
              <a:t>« Statistiques de retards »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3183973-0716-8D11-21B9-0A0A9767C97E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307130" y="5094120"/>
            <a:ext cx="2124824" cy="10803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>
            <a:extLst>
              <a:ext uri="{FF2B5EF4-FFF2-40B4-BE49-F238E27FC236}">
                <a16:creationId xmlns:a16="http://schemas.microsoft.com/office/drawing/2014/main" id="{5874872D-2DCA-8892-D914-1298B6047450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>
            <a:off x="6919784" y="627977"/>
            <a:ext cx="1322173" cy="2716310"/>
          </a:xfrm>
          <a:prstGeom prst="bentConnector3">
            <a:avLst>
              <a:gd name="adj1" fmla="val 216355"/>
            </a:avLst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>
            <a:extLst>
              <a:ext uri="{FF2B5EF4-FFF2-40B4-BE49-F238E27FC236}">
                <a16:creationId xmlns:a16="http://schemas.microsoft.com/office/drawing/2014/main" id="{35091713-E85F-D6BD-1C4D-5569E2967CBF}"/>
              </a:ext>
            </a:extLst>
          </p:cNvPr>
          <p:cNvCxnSpPr>
            <a:cxnSpLocks/>
            <a:stCxn id="20" idx="1"/>
            <a:endCxn id="7" idx="1"/>
          </p:cNvCxnSpPr>
          <p:nvPr/>
        </p:nvCxnSpPr>
        <p:spPr>
          <a:xfrm rot="10800000" flipV="1">
            <a:off x="3414581" y="627977"/>
            <a:ext cx="1119956" cy="2716310"/>
          </a:xfrm>
          <a:prstGeom prst="bentConnector3">
            <a:avLst>
              <a:gd name="adj1" fmla="val 186611"/>
            </a:avLst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en angle 87">
            <a:extLst>
              <a:ext uri="{FF2B5EF4-FFF2-40B4-BE49-F238E27FC236}">
                <a16:creationId xmlns:a16="http://schemas.microsoft.com/office/drawing/2014/main" id="{9DB86208-F2BA-0202-572C-9176B8F2C464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6200000" flipH="1">
            <a:off x="2438849" y="2004030"/>
            <a:ext cx="697642" cy="3082621"/>
          </a:xfrm>
          <a:prstGeom prst="bentConnector3">
            <a:avLst>
              <a:gd name="adj1" fmla="val 177048"/>
            </a:avLst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A7B3002C-8068-1DAC-FF14-4D7A9A019CB6}"/>
              </a:ext>
            </a:extLst>
          </p:cNvPr>
          <p:cNvSpPr txBox="1"/>
          <p:nvPr/>
        </p:nvSpPr>
        <p:spPr>
          <a:xfrm>
            <a:off x="8976823" y="5942582"/>
            <a:ext cx="2872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i="1" u="sng" dirty="0">
                <a:solidFill>
                  <a:schemeClr val="accent1">
                    <a:lumMod val="75000"/>
                  </a:schemeClr>
                </a:solidFill>
              </a:rPr>
              <a:t>Version n°1 :</a:t>
            </a:r>
          </a:p>
          <a:p>
            <a:r>
              <a:rPr lang="fr-FR" sz="1100" b="1" i="1" dirty="0">
                <a:solidFill>
                  <a:schemeClr val="accent1">
                    <a:lumMod val="75000"/>
                  </a:schemeClr>
                </a:solidFill>
              </a:rPr>
              <a:t>Appel aux services pour essayer </a:t>
            </a:r>
            <a:r>
              <a:rPr lang="fr-FR" sz="1100" b="1" i="1" dirty="0" err="1">
                <a:solidFill>
                  <a:schemeClr val="accent1">
                    <a:lumMod val="75000"/>
                  </a:schemeClr>
                </a:solidFill>
              </a:rPr>
              <a:t>de’identifier</a:t>
            </a:r>
            <a:r>
              <a:rPr lang="fr-FR" sz="11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r-FR" sz="1100" b="1" i="1" dirty="0">
                <a:solidFill>
                  <a:schemeClr val="accent1">
                    <a:lumMod val="75000"/>
                  </a:schemeClr>
                </a:solidFill>
              </a:rPr>
              <a:t>Des avions ou lignes anormalement en retard,</a:t>
            </a:r>
          </a:p>
          <a:p>
            <a:r>
              <a:rPr lang="fr-FR" sz="1100" b="1" i="1" dirty="0">
                <a:solidFill>
                  <a:schemeClr val="accent1">
                    <a:lumMod val="75000"/>
                  </a:schemeClr>
                </a:solidFill>
              </a:rPr>
              <a:t>Par exemple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C64CDB7B-9C75-1FA2-054A-BD2B8BC069D9}"/>
              </a:ext>
            </a:extLst>
          </p:cNvPr>
          <p:cNvCxnSpPr>
            <a:cxnSpLocks/>
            <a:stCxn id="92" idx="1"/>
            <a:endCxn id="66" idx="3"/>
          </p:cNvCxnSpPr>
          <p:nvPr/>
        </p:nvCxnSpPr>
        <p:spPr>
          <a:xfrm flipH="1" flipV="1">
            <a:off x="6983819" y="6277186"/>
            <a:ext cx="1993004" cy="50117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89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</Words>
  <Application>Microsoft Macintosh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bevert</dc:creator>
  <cp:lastModifiedBy>bruno bevert</cp:lastModifiedBy>
  <cp:revision>2</cp:revision>
  <dcterms:created xsi:type="dcterms:W3CDTF">2023-03-14T14:21:39Z</dcterms:created>
  <dcterms:modified xsi:type="dcterms:W3CDTF">2023-03-14T15:42:35Z</dcterms:modified>
</cp:coreProperties>
</file>