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4E66E-B501-D7B0-E859-CF624FB9F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DSTAIRLINES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BF1335-C638-C11E-B590-3C4171C41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20937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F2829-9438-1449-F0EA-F43D52CC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09EFA-25F7-33D5-65DC-841A8DDD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11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Projet DSTAIRLINES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DSTAIRLINES</dc:title>
  <dc:creator>bruno bevert</dc:creator>
  <cp:lastModifiedBy>bruno bevert</cp:lastModifiedBy>
  <cp:revision>1</cp:revision>
  <dcterms:created xsi:type="dcterms:W3CDTF">2023-04-22T00:09:37Z</dcterms:created>
  <dcterms:modified xsi:type="dcterms:W3CDTF">2023-04-22T00:11:39Z</dcterms:modified>
</cp:coreProperties>
</file>