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6"/>
    <p:restoredTop sz="96327"/>
  </p:normalViewPr>
  <p:slideViewPr>
    <p:cSldViewPr snapToGrid="0">
      <p:cViewPr varScale="1">
        <p:scale>
          <a:sx n="204" d="100"/>
          <a:sy n="204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panneau-d-avertissement-3091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5F877-7587-F1F1-2A8F-DB8AC8443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78" y="2404534"/>
            <a:ext cx="8568325" cy="1646302"/>
          </a:xfrm>
        </p:spPr>
        <p:txBody>
          <a:bodyPr/>
          <a:lstStyle/>
          <a:p>
            <a:r>
              <a:rPr lang="fr-FR" dirty="0"/>
              <a:t>Projet DST Airlines</a:t>
            </a:r>
            <a:br>
              <a:rPr lang="fr-FR" dirty="0"/>
            </a:br>
            <a:r>
              <a:rPr lang="fr-FR" dirty="0" err="1"/>
              <a:t>BootCamp</a:t>
            </a:r>
            <a:r>
              <a:rPr lang="fr-FR" dirty="0"/>
              <a:t> Data </a:t>
            </a:r>
            <a:r>
              <a:rPr lang="fr-FR" dirty="0" err="1"/>
              <a:t>Engineer</a:t>
            </a:r>
            <a:br>
              <a:rPr lang="fr-FR" dirty="0"/>
            </a:br>
            <a:r>
              <a:rPr lang="fr-FR" dirty="0" err="1"/>
              <a:t>Fev</a:t>
            </a:r>
            <a:r>
              <a:rPr lang="fr-FR" dirty="0"/>
              <a:t> 2023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59114A-9E53-5833-2493-5DE75C6F1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78" y="4050833"/>
            <a:ext cx="8568325" cy="1096899"/>
          </a:xfrm>
        </p:spPr>
        <p:txBody>
          <a:bodyPr/>
          <a:lstStyle/>
          <a:p>
            <a:r>
              <a:rPr lang="fr-FR" b="1" dirty="0"/>
              <a:t>Etat d’avancement</a:t>
            </a:r>
          </a:p>
        </p:txBody>
      </p:sp>
    </p:spTree>
    <p:extLst>
      <p:ext uri="{BB962C8B-B14F-4D97-AF65-F5344CB8AC3E}">
        <p14:creationId xmlns:p14="http://schemas.microsoft.com/office/powerpoint/2010/main" val="282211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2E821-095D-621B-A305-3D5E34C3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1F612-F053-49F5-6C0C-98DB61AD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Mise en place d’un Jira</a:t>
            </a:r>
          </a:p>
          <a:p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Livrable pour la validation du projet</a:t>
            </a:r>
          </a:p>
          <a:p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Identification des sources de données</a:t>
            </a:r>
          </a:p>
          <a:p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Choix d’une BD relationnelle</a:t>
            </a:r>
          </a:p>
          <a:p>
            <a:pPr marL="342900" lvl="1" indent="-342900"/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 « POC »</a:t>
            </a:r>
          </a:p>
          <a:p>
            <a:pPr lvl="1">
              <a:buFont typeface="Wingdings" pitchFamily="2" charset="2"/>
              <a:buChar char="q"/>
            </a:pPr>
            <a:r>
              <a:rPr lang="fr-FR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« Webscraping » (données aéroports)</a:t>
            </a:r>
          </a:p>
          <a:p>
            <a:pPr lvl="1">
              <a:buFont typeface="Wingdings" pitchFamily="2" charset="2"/>
              <a:buChar char="q"/>
            </a:pPr>
            <a:r>
              <a:rPr lang="fr-FR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Base de données </a:t>
            </a:r>
            <a:r>
              <a:rPr lang="fr-FR" sz="2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fr-FR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commune</a:t>
            </a:r>
            <a:endParaRPr lang="fr-FR" sz="2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fr-F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fr-F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fr-F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v"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v"/>
            </a:pPr>
            <a:endParaRPr lang="fr-FR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v"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v"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17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2E821-095D-621B-A305-3D5E34C3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Actions en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1F612-F053-49F5-6C0C-98DB61AD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Modèle UML de la base de données</a:t>
            </a:r>
          </a:p>
          <a:p>
            <a:endParaRPr lang="fr-F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Cas d’utilisations des statistiques sur les retards</a:t>
            </a:r>
          </a:p>
          <a:p>
            <a:pPr lvl="1">
              <a:buFont typeface="Wingdings" pitchFamily="2" charset="2"/>
              <a:buChar char="v"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v"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v"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95321C-1B21-5756-A5BE-CFE3EE6E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5374" y="2138063"/>
            <a:ext cx="903847" cy="7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2E821-095D-621B-A305-3D5E34C3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 à 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1F612-F053-49F5-6C0C-98DB61AD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Définition des services de l’API</a:t>
            </a:r>
          </a:p>
          <a:p>
            <a:pPr lvl="1">
              <a:buFont typeface="Wingdings" pitchFamily="2" charset="2"/>
              <a:buChar char="v"/>
            </a:pPr>
            <a:r>
              <a:rPr lang="fr-FR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Avec une implémentation dès que possible</a:t>
            </a:r>
          </a:p>
          <a:p>
            <a:pPr marL="457200" lvl="1" indent="0">
              <a:buNone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v"/>
            </a:pPr>
            <a:endParaRPr lang="fr-FR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2705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128</TotalTime>
  <Words>81</Words>
  <Application>Microsoft Macintosh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Facette</vt:lpstr>
      <vt:lpstr>Projet DST Airlines BootCamp Data Engineer Fev 2023</vt:lpstr>
      <vt:lpstr>Actions réalisées</vt:lpstr>
      <vt:lpstr>Actions en cours</vt:lpstr>
      <vt:lpstr>Actions 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DST Airlines BootCamp Data Engineer Fev 2023</dc:title>
  <dc:creator>bruno bevert</dc:creator>
  <cp:lastModifiedBy>bruno bevert</cp:lastModifiedBy>
  <cp:revision>2</cp:revision>
  <dcterms:created xsi:type="dcterms:W3CDTF">2023-03-14T13:35:54Z</dcterms:created>
  <dcterms:modified xsi:type="dcterms:W3CDTF">2023-03-14T15:44:33Z</dcterms:modified>
</cp:coreProperties>
</file>