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7A7D73-3D5A-4BE0-85C3-4CEF1A3D36FB}" type="datetimeFigureOut">
              <a:rPr lang="en-US" smtClean="0"/>
              <a:t>21-Jun-20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2AF96D-4F11-484F-89AD-58833673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3B46-1820-4B3B-8903-7A9D772C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9004"/>
            <a:ext cx="8825658" cy="3648377"/>
          </a:xfrm>
        </p:spPr>
        <p:txBody>
          <a:bodyPr/>
          <a:lstStyle/>
          <a:p>
            <a:pPr algn="ctr"/>
            <a:r>
              <a:rPr lang="sr-Latn-BA" sz="3600" dirty="0"/>
              <a:t>Objektno orijentirano modeliranje</a:t>
            </a:r>
            <a:br>
              <a:rPr lang="sr-Latn-BA" sz="3600" dirty="0"/>
            </a:br>
            <a:br>
              <a:rPr lang="sr-Latn-BA" sz="3600" dirty="0"/>
            </a:br>
            <a:br>
              <a:rPr lang="sr-Latn-BA" sz="3600" dirty="0"/>
            </a:br>
            <a:r>
              <a:rPr lang="sr-Latn-BA" sz="4000" dirty="0"/>
              <a:t>Flyweight pattern</a:t>
            </a:r>
            <a:br>
              <a:rPr lang="sr-Latn-BA" sz="3600" dirty="0"/>
            </a:br>
            <a:br>
              <a:rPr lang="sr-Latn-BA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70A86-3D1D-4484-995F-B3BBD74B9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97258"/>
            <a:ext cx="8825658" cy="8614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sr-Latn-BA" sz="1400" dirty="0"/>
              <a:t>Bruno čale</a:t>
            </a:r>
          </a:p>
          <a:p>
            <a:pPr algn="ctr"/>
            <a:endParaRPr lang="sr-Latn-BA" sz="1400" dirty="0"/>
          </a:p>
          <a:p>
            <a:r>
              <a:rPr lang="sr-Latn-BA" sz="1400" dirty="0"/>
              <a:t>vsite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44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E2AC-C312-4442-AB22-3435FDF8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Oblikovni obrasci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50F4-7600-4A26-824E-215C7AF6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općenito ponovljiva rješenja problema koji se često javljaju pri razvoju aplikacija</a:t>
            </a:r>
          </a:p>
          <a:p>
            <a:r>
              <a:rPr lang="sr-Latn-BA" dirty="0"/>
              <a:t>to nisu rješenja koja se izravno upotrebljavaju već alati koji se mogu primijeniti</a:t>
            </a:r>
          </a:p>
          <a:p>
            <a:r>
              <a:rPr lang="sr-Latn-BA" dirty="0"/>
              <a:t>njih možemo zamisliti kao template koji će nam pomoći u rješavanju problema koji se onda može koristiti u više različitih situacija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6CF6-606E-44F0-A27E-E0F091D8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Podjela obrasca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4489-0930-4054-9996-408CCFB0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Izvorna podjela:</a:t>
            </a:r>
          </a:p>
          <a:p>
            <a:pPr lvl="1"/>
            <a:r>
              <a:rPr lang="sr-Latn-BA" dirty="0"/>
              <a:t>Kreacijski obrasci (creational patterns)</a:t>
            </a:r>
          </a:p>
          <a:p>
            <a:pPr lvl="1"/>
            <a:r>
              <a:rPr lang="sr-Latn-BA" dirty="0"/>
              <a:t>Strukturni obrasci (structural patterns)</a:t>
            </a:r>
          </a:p>
          <a:p>
            <a:pPr lvl="1"/>
            <a:r>
              <a:rPr lang="sr-Latn-BA" dirty="0"/>
              <a:t>Obrasci ponašanja (behavioral patterns)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93C2-55A2-4FD3-A68F-F13D1C77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Flyweight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03A7-47FD-49B7-9E07-D7C1E4DF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flyweight pattern („Muha“) omogućava efikasno dijeljenje funkcionalnosti za veliki broj objekata</a:t>
            </a:r>
          </a:p>
          <a:p>
            <a:r>
              <a:rPr lang="sr-Latn-BA" dirty="0"/>
              <a:t>spada pod sturkturne obrasce</a:t>
            </a:r>
          </a:p>
          <a:p>
            <a:r>
              <a:rPr lang="sr-Latn-BA" dirty="0"/>
              <a:t>minimizira upotrebu memorije djeljenjem što većeg broja podataka sa sličnim objektima</a:t>
            </a:r>
          </a:p>
          <a:p>
            <a:r>
              <a:rPr lang="sr-Latn-BA" dirty="0"/>
              <a:t>flyweight ima dva stanja: „intrinsic“ i „extrinsic“ stanje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6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2FE8-19B8-42E4-91F4-DBD41502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Sudionici Flyweight-a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7B2E-FABD-4EAC-825A-BE0C8C7A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26279"/>
          </a:xfrm>
        </p:spPr>
        <p:txBody>
          <a:bodyPr>
            <a:normAutofit fontScale="92500" lnSpcReduction="10000"/>
          </a:bodyPr>
          <a:lstStyle/>
          <a:p>
            <a:r>
              <a:rPr lang="sr-Latn-BA" dirty="0"/>
              <a:t>flyweight se sastoji od:</a:t>
            </a:r>
          </a:p>
          <a:p>
            <a:pPr lvl="1"/>
            <a:r>
              <a:rPr lang="sr-Latn-BA" dirty="0"/>
              <a:t>Flyweight</a:t>
            </a:r>
          </a:p>
          <a:p>
            <a:pPr lvl="2"/>
            <a:r>
              <a:rPr lang="sr-Latn-BA" dirty="0"/>
              <a:t>deklarira interface preko kojeg flyweight-ovi mogu djelovati na extrinsic stanje</a:t>
            </a:r>
          </a:p>
          <a:p>
            <a:pPr lvl="1"/>
            <a:r>
              <a:rPr lang="sr-Latn-BA" dirty="0"/>
              <a:t>ConcreteFlyweight</a:t>
            </a:r>
          </a:p>
          <a:p>
            <a:pPr lvl="2"/>
            <a:r>
              <a:rPr lang="sr-Latn-BA" dirty="0"/>
              <a:t>Implementira flyweight interface i dodaje prostor za pohranu za intrinsic stanje (ako je potrebno), ConcreteFlyweight objekt mora biti djeljiv.</a:t>
            </a:r>
          </a:p>
          <a:p>
            <a:pPr lvl="1"/>
            <a:r>
              <a:rPr lang="sr-Latn-BA" dirty="0"/>
              <a:t>FlyweightFactory</a:t>
            </a:r>
          </a:p>
          <a:p>
            <a:pPr lvl="2"/>
            <a:r>
              <a:rPr lang="sr-Latn-BA" dirty="0"/>
              <a:t>kreira i upravlja flyweight objektima, provjerava da su flyweight objekti djeljivi. Ako ne postoji instanca objekta kojeg je korisnik zatražio, tada se kreira novi objekt</a:t>
            </a:r>
          </a:p>
          <a:p>
            <a:pPr lvl="1"/>
            <a:r>
              <a:rPr lang="sr-Latn-BA" dirty="0"/>
              <a:t>Client</a:t>
            </a:r>
          </a:p>
          <a:p>
            <a:pPr lvl="2"/>
            <a:r>
              <a:rPr lang="sr-Latn-BA" dirty="0"/>
              <a:t>sadržava referencu na flyweight objekte</a:t>
            </a:r>
          </a:p>
          <a:p>
            <a:pPr lvl="2"/>
            <a:r>
              <a:rPr lang="sr-Latn-BA" dirty="0"/>
              <a:t>pohranjuje extrinsic stanje flyweight objekata</a:t>
            </a:r>
          </a:p>
        </p:txBody>
      </p:sp>
    </p:spTree>
    <p:extLst>
      <p:ext uri="{BB962C8B-B14F-4D97-AF65-F5344CB8AC3E}">
        <p14:creationId xmlns:p14="http://schemas.microsoft.com/office/powerpoint/2010/main" val="94243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410D-8961-4980-A70E-6DDC88B3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Prednosti i mane Flyweight-a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0DE3-7446-4978-8825-50F37F87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najveći problem kod flyweight-a je sporiji run-time</a:t>
            </a:r>
          </a:p>
          <a:p>
            <a:r>
              <a:rPr lang="sr-Latn-BA" dirty="0"/>
              <a:t>to se događa zbog prijenosa, traženja i djeljenja objekata</a:t>
            </a:r>
          </a:p>
          <a:p>
            <a:r>
              <a:rPr lang="sr-Latn-BA" dirty="0"/>
              <a:t>to je cijena koju moramo platiti ako želimo uštedjeti na memoriji</a:t>
            </a:r>
          </a:p>
          <a:p>
            <a:r>
              <a:rPr lang="sr-Latn-BA" dirty="0"/>
              <a:t>ovaj pattern se rijetko koristi, osim u slučajevima kada imamo manjak RAM memorije</a:t>
            </a:r>
          </a:p>
          <a:p>
            <a:r>
              <a:rPr lang="sr-Latn-BA" dirty="0"/>
              <a:t>što više objekata se djeli (share-a) to će biti veća ušteda na memoriji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0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4066-1E02-4E35-AD40-181792D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Flyweight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C927-9262-4AD2-85EB-83432A4E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u projektu sam koristio flyweight pattern za razmjenu slika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dirty="0"/>
              <a:t>program učitava slike sa hard disk-a i sprema ih u internu memoriju u kojoj se ne rade „duplići“ radi uštede memorije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dirty="0"/>
              <a:t>ako korisnik dva puta istu sliku pokuša učitati sa hard disk-a, program će javiti da ta slika već postoji u internoj memoriji i očitati će ju iz interne memorije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74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324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Objektno orijentirano modeliranje   Flyweight pattern  </vt:lpstr>
      <vt:lpstr>Oblikovni obrasci</vt:lpstr>
      <vt:lpstr>Podjela obrasca</vt:lpstr>
      <vt:lpstr>Flyweight pattern</vt:lpstr>
      <vt:lpstr>Sudionici Flyweight-a</vt:lpstr>
      <vt:lpstr>Prednosti i mane Flyweight-a</vt:lpstr>
      <vt:lpstr>Flyweight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   Flyweight  </dc:title>
  <dc:creator>Bruno Čale</dc:creator>
  <cp:lastModifiedBy>Bruno Čale</cp:lastModifiedBy>
  <cp:revision>6</cp:revision>
  <dcterms:created xsi:type="dcterms:W3CDTF">2020-06-21T10:12:05Z</dcterms:created>
  <dcterms:modified xsi:type="dcterms:W3CDTF">2020-06-21T11:21:55Z</dcterms:modified>
</cp:coreProperties>
</file>