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1" r:id="rId3"/>
    <p:sldId id="266" r:id="rId4"/>
    <p:sldId id="272" r:id="rId5"/>
    <p:sldId id="268" r:id="rId6"/>
    <p:sldId id="269" r:id="rId7"/>
    <p:sldId id="270" r:id="rId8"/>
    <p:sldId id="273" r:id="rId9"/>
    <p:sldId id="267" r:id="rId10"/>
    <p:sldId id="256" r:id="rId11"/>
    <p:sldId id="257" r:id="rId12"/>
    <p:sldId id="258" r:id="rId13"/>
    <p:sldId id="259" r:id="rId14"/>
    <p:sldId id="274" r:id="rId15"/>
    <p:sldId id="261" r:id="rId16"/>
    <p:sldId id="262" r:id="rId17"/>
    <p:sldId id="263" r:id="rId18"/>
    <p:sldId id="264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AB7"/>
    <a:srgbClr val="5A863E"/>
    <a:srgbClr val="A8D08D"/>
    <a:srgbClr val="2E74B5"/>
    <a:srgbClr val="9CC2E5"/>
    <a:srgbClr val="C2D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27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64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24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66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455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937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676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8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1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1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4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19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1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1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4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75B800-82AD-444C-A817-51EFCD434C32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752ED6-2537-46A4-AE10-168BB84D1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318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5"/>
          <p:cNvSpPr/>
          <p:nvPr/>
        </p:nvSpPr>
        <p:spPr>
          <a:xfrm>
            <a:off x="0" y="1261872"/>
            <a:ext cx="12192000" cy="1172002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9144"/>
            <a:ext cx="12192000" cy="1252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261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100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a ser mapeado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entrada                                 1023 = Valor </a:t>
            </a:r>
            <a:r>
              <a:rPr lang="pt-BR" dirty="0">
                <a:solidFill>
                  <a:schemeClr val="tx1"/>
                </a:solidFill>
              </a:rPr>
              <a:t>máximo da faixa de entrada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saída                                      255 = Valor </a:t>
            </a:r>
            <a:r>
              <a:rPr lang="pt-BR" dirty="0">
                <a:solidFill>
                  <a:schemeClr val="tx1"/>
                </a:solidFill>
              </a:rPr>
              <a:t>máximo da faixa de saída.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271016"/>
            <a:ext cx="12192000" cy="11537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1023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 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en-US" sz="1600" dirty="0" err="1" smtClean="0">
                <a:solidFill>
                  <a:srgbClr val="9CC2E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en-US" sz="1600" dirty="0" err="1" smtClean="0">
                <a:solidFill>
                  <a:srgbClr val="A8D08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2772" y="2514600"/>
            <a:ext cx="10506456" cy="94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pt-BR" sz="5400" dirty="0">
                <a:solidFill>
                  <a:srgbClr val="9CC2E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pt-BR" sz="5400" dirty="0">
                <a:solidFill>
                  <a:srgbClr val="A8D08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pt-BR" sz="5400" dirty="0" smtClean="0">
                <a:solidFill>
                  <a:srgbClr val="377AB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pt-BR" sz="5400" dirty="0">
              <a:solidFill>
                <a:srgbClr val="377AB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5"/>
          <p:cNvSpPr/>
          <p:nvPr/>
        </p:nvSpPr>
        <p:spPr>
          <a:xfrm>
            <a:off x="0" y="1261872"/>
            <a:ext cx="12192000" cy="1172002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9144"/>
            <a:ext cx="12192000" cy="1252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261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100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a ser mapeado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entrada                                 1023 = Valor </a:t>
            </a:r>
            <a:r>
              <a:rPr lang="pt-BR" dirty="0">
                <a:solidFill>
                  <a:schemeClr val="tx1"/>
                </a:solidFill>
              </a:rPr>
              <a:t>máximo da faixa de entrada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saída                                      255 = Valor </a:t>
            </a:r>
            <a:r>
              <a:rPr lang="pt-BR" dirty="0">
                <a:solidFill>
                  <a:schemeClr val="tx1"/>
                </a:solidFill>
              </a:rPr>
              <a:t>máximo da faixa de saída.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271016"/>
            <a:ext cx="12192000" cy="115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1023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 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en-US" sz="1600" dirty="0" err="1" smtClean="0">
                <a:solidFill>
                  <a:srgbClr val="9CC2E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en-US" sz="1600" dirty="0" err="1" smtClean="0">
                <a:solidFill>
                  <a:srgbClr val="A8D08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2772" y="2514600"/>
            <a:ext cx="10506456" cy="1973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pt-BR" sz="5400" dirty="0">
                <a:solidFill>
                  <a:srgbClr val="9CC2E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pt-BR" sz="5400" dirty="0">
                <a:solidFill>
                  <a:srgbClr val="A8D08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pt-BR" sz="5400" dirty="0">
                <a:solidFill>
                  <a:srgbClr val="377AB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(100) * (255) / (1024) +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pt-BR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5"/>
          <p:cNvSpPr/>
          <p:nvPr/>
        </p:nvSpPr>
        <p:spPr>
          <a:xfrm>
            <a:off x="0" y="1261872"/>
            <a:ext cx="12192000" cy="1172002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9144"/>
            <a:ext cx="12192000" cy="1252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261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100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a ser mapeado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entrada                                 1023 = Valor </a:t>
            </a:r>
            <a:r>
              <a:rPr lang="pt-BR" dirty="0">
                <a:solidFill>
                  <a:schemeClr val="tx1"/>
                </a:solidFill>
              </a:rPr>
              <a:t>máximo da faixa de entrada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saída                                      255 = Valor </a:t>
            </a:r>
            <a:r>
              <a:rPr lang="pt-BR" dirty="0">
                <a:solidFill>
                  <a:schemeClr val="tx1"/>
                </a:solidFill>
              </a:rPr>
              <a:t>máximo da faixa de saída.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271016"/>
            <a:ext cx="12192000" cy="115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1023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 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en-US" sz="1600" dirty="0" err="1" smtClean="0">
                <a:solidFill>
                  <a:srgbClr val="9CC2E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en-US" sz="1600" dirty="0" err="1" smtClean="0">
                <a:solidFill>
                  <a:srgbClr val="A8D08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2772" y="2514600"/>
            <a:ext cx="10506456" cy="2964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pt-BR" sz="5400" dirty="0">
                <a:solidFill>
                  <a:srgbClr val="9CC2E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pt-BR" sz="5400" dirty="0">
                <a:solidFill>
                  <a:srgbClr val="A8D08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pt-BR" sz="5400" dirty="0">
                <a:solidFill>
                  <a:srgbClr val="377AB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(100) * (255) / (1024) + 0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25.500 / 1024 </a:t>
            </a:r>
          </a:p>
        </p:txBody>
      </p:sp>
    </p:spTree>
    <p:extLst>
      <p:ext uri="{BB962C8B-B14F-4D97-AF65-F5344CB8AC3E}">
        <p14:creationId xmlns:p14="http://schemas.microsoft.com/office/powerpoint/2010/main" val="19188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5"/>
          <p:cNvSpPr/>
          <p:nvPr/>
        </p:nvSpPr>
        <p:spPr>
          <a:xfrm>
            <a:off x="0" y="1261872"/>
            <a:ext cx="12192000" cy="1172002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9144"/>
            <a:ext cx="12192000" cy="1252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261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100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a ser mapeado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entrada                                 1023 = Valor </a:t>
            </a:r>
            <a:r>
              <a:rPr lang="pt-BR" dirty="0">
                <a:solidFill>
                  <a:schemeClr val="tx1"/>
                </a:solidFill>
              </a:rPr>
              <a:t>máximo da faixa de entrada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saída                                      255 = Valor </a:t>
            </a:r>
            <a:r>
              <a:rPr lang="pt-BR" dirty="0">
                <a:solidFill>
                  <a:schemeClr val="tx1"/>
                </a:solidFill>
              </a:rPr>
              <a:t>máximo da faixa de saída.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271016"/>
            <a:ext cx="12192000" cy="11537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1023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 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en-US" sz="1600" dirty="0" err="1" smtClean="0">
                <a:solidFill>
                  <a:srgbClr val="9CC2E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en-US" sz="1600" dirty="0" err="1" smtClean="0">
                <a:solidFill>
                  <a:srgbClr val="A8D08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2772" y="2514600"/>
            <a:ext cx="10506456" cy="3956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pt-BR" sz="5400" dirty="0">
                <a:solidFill>
                  <a:srgbClr val="9CC2E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pt-BR" sz="5400" dirty="0">
                <a:solidFill>
                  <a:srgbClr val="A8D08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5400" dirty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pt-BR" sz="5400" dirty="0">
                <a:solidFill>
                  <a:srgbClr val="377AB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100)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(255) / (1024) + 0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25.500 / 1024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24,9 = 25</a:t>
            </a:r>
          </a:p>
        </p:txBody>
      </p:sp>
    </p:spTree>
    <p:extLst>
      <p:ext uri="{BB962C8B-B14F-4D97-AF65-F5344CB8AC3E}">
        <p14:creationId xmlns:p14="http://schemas.microsoft.com/office/powerpoint/2010/main" val="1986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5"/>
          <p:cNvSpPr/>
          <p:nvPr/>
        </p:nvSpPr>
        <p:spPr>
          <a:xfrm>
            <a:off x="0" y="1261872"/>
            <a:ext cx="12192000" cy="1172002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9144"/>
            <a:ext cx="12192000" cy="1252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261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325 = Valor </a:t>
            </a:r>
            <a:r>
              <a:rPr lang="pt-BR" dirty="0">
                <a:solidFill>
                  <a:schemeClr val="tx1"/>
                </a:solidFill>
              </a:rPr>
              <a:t>a ser mapeado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200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entrada                             800 = Valor </a:t>
            </a:r>
            <a:r>
              <a:rPr lang="pt-BR" dirty="0">
                <a:solidFill>
                  <a:schemeClr val="tx1"/>
                </a:solidFill>
              </a:rPr>
              <a:t>máximo da faixa de entrada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saída                                      255 = Valor </a:t>
            </a:r>
            <a:r>
              <a:rPr lang="pt-BR" dirty="0">
                <a:solidFill>
                  <a:schemeClr val="tx1"/>
                </a:solidFill>
              </a:rPr>
              <a:t>máximo da faixa de saída.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271016"/>
            <a:ext cx="12192000" cy="115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325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800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 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en-US" sz="1600" dirty="0" err="1" smtClean="0">
                <a:solidFill>
                  <a:srgbClr val="9CC2E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en-US" sz="1600" dirty="0" err="1" smtClean="0">
                <a:solidFill>
                  <a:srgbClr val="A8D08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8328" y="2514600"/>
            <a:ext cx="11494008" cy="942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325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 smtClean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9CC2E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/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A8D08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 smtClean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sz="5400" dirty="0" smtClean="0">
                <a:solidFill>
                  <a:srgbClr val="377AB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pt-BR" sz="5400" dirty="0">
              <a:solidFill>
                <a:srgbClr val="377AB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5"/>
          <p:cNvSpPr/>
          <p:nvPr/>
        </p:nvSpPr>
        <p:spPr>
          <a:xfrm>
            <a:off x="0" y="1261872"/>
            <a:ext cx="12192000" cy="1172002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9144"/>
            <a:ext cx="12192000" cy="1252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261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325 = Valor </a:t>
            </a:r>
            <a:r>
              <a:rPr lang="pt-BR" dirty="0">
                <a:solidFill>
                  <a:schemeClr val="tx1"/>
                </a:solidFill>
              </a:rPr>
              <a:t>a ser mapeado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200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entrada                             800 = Valor </a:t>
            </a:r>
            <a:r>
              <a:rPr lang="pt-BR" dirty="0">
                <a:solidFill>
                  <a:schemeClr val="tx1"/>
                </a:solidFill>
              </a:rPr>
              <a:t>máximo da faixa de entrada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saída                                      255 = Valor </a:t>
            </a:r>
            <a:r>
              <a:rPr lang="pt-BR" dirty="0">
                <a:solidFill>
                  <a:schemeClr val="tx1"/>
                </a:solidFill>
              </a:rPr>
              <a:t>máximo da faixa de saída.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271016"/>
            <a:ext cx="12192000" cy="11537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325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800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 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en-US" sz="1600" dirty="0" err="1" smtClean="0">
                <a:solidFill>
                  <a:srgbClr val="9CC2E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en-US" sz="1600" dirty="0" err="1" smtClean="0">
                <a:solidFill>
                  <a:srgbClr val="A8D08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8328" y="2514600"/>
            <a:ext cx="11494008" cy="1973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325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 smtClean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9CC2E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/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A8D08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 smtClean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sz="5400" dirty="0">
                <a:solidFill>
                  <a:srgbClr val="377AB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(125) *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(255) /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(600)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pt-BR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5"/>
          <p:cNvSpPr/>
          <p:nvPr/>
        </p:nvSpPr>
        <p:spPr>
          <a:xfrm>
            <a:off x="0" y="1261872"/>
            <a:ext cx="12192000" cy="1172002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9144"/>
            <a:ext cx="12192000" cy="1252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261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325 = Valor </a:t>
            </a:r>
            <a:r>
              <a:rPr lang="pt-BR" dirty="0">
                <a:solidFill>
                  <a:schemeClr val="tx1"/>
                </a:solidFill>
              </a:rPr>
              <a:t>a ser mapeado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200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entrada                             800 = Valor </a:t>
            </a:r>
            <a:r>
              <a:rPr lang="pt-BR" dirty="0">
                <a:solidFill>
                  <a:schemeClr val="tx1"/>
                </a:solidFill>
              </a:rPr>
              <a:t>máximo da faixa de entrada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saída                                      255 = Valor </a:t>
            </a:r>
            <a:r>
              <a:rPr lang="pt-BR" dirty="0">
                <a:solidFill>
                  <a:schemeClr val="tx1"/>
                </a:solidFill>
              </a:rPr>
              <a:t>máximo da faixa de saída.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271016"/>
            <a:ext cx="12192000" cy="11537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325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800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 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en-US" sz="1600" dirty="0" err="1" smtClean="0">
                <a:solidFill>
                  <a:srgbClr val="9CC2E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en-US" sz="1600" dirty="0" err="1" smtClean="0">
                <a:solidFill>
                  <a:srgbClr val="A8D08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8328" y="2514600"/>
            <a:ext cx="11494008" cy="2964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325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 smtClean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9CC2E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/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A8D08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 smtClean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sz="5400" dirty="0">
                <a:solidFill>
                  <a:srgbClr val="377AB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(125) *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(255) /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(600)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31.875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600 </a:t>
            </a:r>
            <a:endParaRPr lang="pt-BR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5"/>
          <p:cNvSpPr/>
          <p:nvPr/>
        </p:nvSpPr>
        <p:spPr>
          <a:xfrm>
            <a:off x="0" y="1261872"/>
            <a:ext cx="12192000" cy="1172002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9144"/>
            <a:ext cx="12192000" cy="1252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261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325 = Valor </a:t>
            </a:r>
            <a:r>
              <a:rPr lang="pt-BR" dirty="0">
                <a:solidFill>
                  <a:schemeClr val="tx1"/>
                </a:solidFill>
              </a:rPr>
              <a:t>a ser mapeado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200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entrada                             800 = Valor </a:t>
            </a:r>
            <a:r>
              <a:rPr lang="pt-BR" dirty="0">
                <a:solidFill>
                  <a:schemeClr val="tx1"/>
                </a:solidFill>
              </a:rPr>
              <a:t>máximo da faixa de entrada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saída                                      255 = Valor </a:t>
            </a:r>
            <a:r>
              <a:rPr lang="pt-BR" dirty="0">
                <a:solidFill>
                  <a:schemeClr val="tx1"/>
                </a:solidFill>
              </a:rPr>
              <a:t>máximo da faixa de saída.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271016"/>
            <a:ext cx="12192000" cy="115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325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A8D08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800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E74B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CC2E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valor 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(</a:t>
            </a:r>
            <a:r>
              <a:rPr lang="en-US" sz="1600" dirty="0" err="1" smtClean="0">
                <a:solidFill>
                  <a:srgbClr val="9CC2E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en-US" sz="1600" dirty="0" err="1" smtClean="0">
                <a:solidFill>
                  <a:srgbClr val="A8D08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faixa_in_max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faixa_in_min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n-US" sz="1600" dirty="0" err="1" smtClean="0">
                <a:solidFill>
                  <a:srgbClr val="2E74B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faixa_out_min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8328" y="2514600"/>
            <a:ext cx="11494008" cy="3956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325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 smtClean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9CC2E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255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>
                <a:solidFill>
                  <a:srgbClr val="2E74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/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5400" dirty="0" smtClean="0">
                <a:solidFill>
                  <a:srgbClr val="A8D08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5400" dirty="0" smtClean="0">
                <a:solidFill>
                  <a:srgbClr val="5A863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sz="5400" dirty="0">
                <a:solidFill>
                  <a:srgbClr val="377AB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(125) *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(255) /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(600)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31.875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600 </a:t>
            </a:r>
            <a:endParaRPr lang="pt-BR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53,125 </a:t>
            </a:r>
            <a:r>
              <a:rPr lang="pt-BR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53</a:t>
            </a:r>
            <a:endParaRPr lang="pt-BR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" y="1731021"/>
            <a:ext cx="11728704" cy="339595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1097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Sintaxe de definição da função </a:t>
            </a:r>
            <a:r>
              <a:rPr lang="pt-BR" sz="4000" b="1" dirty="0" err="1" smtClean="0"/>
              <a:t>map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6766200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1097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Parâmetros de entrada da função </a:t>
            </a:r>
            <a:r>
              <a:rPr lang="pt-BR" sz="4000" b="1" dirty="0" err="1" smtClean="0"/>
              <a:t>map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" y="2372826"/>
            <a:ext cx="11838432" cy="211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1097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Exemplo simples de funcionamento</a:t>
            </a:r>
            <a:endParaRPr lang="pt-BR" sz="40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9456" y="1371600"/>
            <a:ext cx="84192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map</a:t>
            </a:r>
            <a:r>
              <a:rPr lang="pt-BR" sz="3200" b="1" dirty="0"/>
              <a:t>(100, 0, 1023, 0, 255</a:t>
            </a:r>
            <a:r>
              <a:rPr lang="pt-BR" sz="3200" b="1" dirty="0" smtClean="0"/>
              <a:t>)</a:t>
            </a:r>
          </a:p>
          <a:p>
            <a:endParaRPr lang="pt-BR" sz="3200" b="1" dirty="0"/>
          </a:p>
          <a:p>
            <a:r>
              <a:rPr lang="pt-BR" sz="3200" b="1" dirty="0"/>
              <a:t>Onde</a:t>
            </a:r>
            <a:r>
              <a:rPr lang="pt-BR" sz="3200" b="1" dirty="0" smtClean="0"/>
              <a:t>:</a:t>
            </a:r>
          </a:p>
          <a:p>
            <a:endParaRPr lang="pt-BR" sz="3200" b="1" dirty="0"/>
          </a:p>
          <a:p>
            <a:r>
              <a:rPr lang="pt-BR" sz="3200" b="1" dirty="0"/>
              <a:t>100 </a:t>
            </a:r>
            <a:r>
              <a:rPr lang="pt-BR" sz="3200" b="1" dirty="0" smtClean="0"/>
              <a:t>= Valor </a:t>
            </a:r>
            <a:r>
              <a:rPr lang="pt-BR" sz="3200" b="1" dirty="0"/>
              <a:t>a ser mapeado</a:t>
            </a:r>
          </a:p>
          <a:p>
            <a:r>
              <a:rPr lang="pt-BR" sz="3200" b="1" dirty="0"/>
              <a:t>0</a:t>
            </a:r>
            <a:r>
              <a:rPr lang="pt-BR" sz="3200" b="1" dirty="0" smtClean="0"/>
              <a:t> = Valor </a:t>
            </a:r>
            <a:r>
              <a:rPr lang="pt-BR" sz="3200" b="1" dirty="0"/>
              <a:t>mínimo da faixa de entrada</a:t>
            </a:r>
          </a:p>
          <a:p>
            <a:r>
              <a:rPr lang="pt-BR" sz="3200" b="1" dirty="0"/>
              <a:t>1023 </a:t>
            </a:r>
            <a:r>
              <a:rPr lang="pt-BR" sz="3200" b="1" dirty="0" smtClean="0"/>
              <a:t>= Valor </a:t>
            </a:r>
            <a:r>
              <a:rPr lang="pt-BR" sz="3200" b="1" dirty="0"/>
              <a:t>máximo da faixa de entrada</a:t>
            </a:r>
          </a:p>
          <a:p>
            <a:r>
              <a:rPr lang="pt-BR" sz="3200" b="1" dirty="0"/>
              <a:t>0 </a:t>
            </a:r>
            <a:r>
              <a:rPr lang="pt-BR" sz="3200" b="1" dirty="0" smtClean="0"/>
              <a:t>= Valor </a:t>
            </a:r>
            <a:r>
              <a:rPr lang="pt-BR" sz="3200" b="1" dirty="0"/>
              <a:t>mínimo da faixa de saída</a:t>
            </a:r>
          </a:p>
          <a:p>
            <a:r>
              <a:rPr lang="pt-BR" sz="3200" b="1" dirty="0"/>
              <a:t>255 </a:t>
            </a:r>
            <a:r>
              <a:rPr lang="pt-BR" sz="3200" b="1" dirty="0" smtClean="0"/>
              <a:t>= Valor </a:t>
            </a:r>
            <a:r>
              <a:rPr lang="pt-BR" sz="3200" b="1" dirty="0"/>
              <a:t>máximo da faixa de saída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3849819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1097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Exemplo simples de funcionamento</a:t>
            </a:r>
            <a:endParaRPr lang="pt-BR" sz="40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484632" y="2916936"/>
            <a:ext cx="6498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/>
              <a:t>Então:</a:t>
            </a:r>
          </a:p>
          <a:p>
            <a:r>
              <a:rPr lang="pt-BR" sz="4800" b="1" dirty="0" smtClean="0"/>
              <a:t>100  ≈  9,7%  de  1024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928116"/>
            <a:ext cx="12192000" cy="1252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0" y="945630"/>
            <a:ext cx="12192000" cy="1261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100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a ser mapeado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entrada                                 1023 = Valor </a:t>
            </a:r>
            <a:r>
              <a:rPr lang="pt-BR" dirty="0">
                <a:solidFill>
                  <a:schemeClr val="tx1"/>
                </a:solidFill>
              </a:rPr>
              <a:t>máximo da faixa de entrada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saída                                      255 = Valor </a:t>
            </a:r>
            <a:r>
              <a:rPr lang="pt-BR" dirty="0">
                <a:solidFill>
                  <a:schemeClr val="tx1"/>
                </a:solidFill>
              </a:rPr>
              <a:t>máximo da faixa de saída.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1097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Exemplo simples de funcionamento</a:t>
            </a:r>
            <a:endParaRPr lang="pt-BR" sz="40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484632" y="2916936"/>
            <a:ext cx="78261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/>
              <a:t>Então:</a:t>
            </a:r>
          </a:p>
          <a:p>
            <a:r>
              <a:rPr lang="pt-BR" sz="4800" b="1" dirty="0" smtClean="0"/>
              <a:t>100  ≈  9,7%  de  1024</a:t>
            </a:r>
          </a:p>
          <a:p>
            <a:r>
              <a:rPr lang="pt-BR" sz="4800" b="1" dirty="0" smtClean="0"/>
              <a:t>Assim</a:t>
            </a:r>
          </a:p>
          <a:p>
            <a:r>
              <a:rPr lang="pt-BR" sz="4800" b="1" dirty="0" smtClean="0"/>
              <a:t>9,7%  de  255  ≈  24,9  (25)</a:t>
            </a:r>
            <a:endParaRPr lang="pt-BR" sz="4800" b="1" dirty="0"/>
          </a:p>
        </p:txBody>
      </p:sp>
      <p:sp>
        <p:nvSpPr>
          <p:cNvPr id="4" name="Retângulo 3"/>
          <p:cNvSpPr/>
          <p:nvPr/>
        </p:nvSpPr>
        <p:spPr>
          <a:xfrm>
            <a:off x="0" y="928116"/>
            <a:ext cx="12192000" cy="12527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0" y="945630"/>
            <a:ext cx="12192000" cy="1261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100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a ser mapeado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0 </a:t>
            </a:r>
            <a:r>
              <a:rPr lang="pt-BR" dirty="0" smtClean="0">
                <a:solidFill>
                  <a:schemeClr val="tx1"/>
                </a:solidFill>
              </a:rPr>
              <a:t>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entrada                                 1023 = Valor </a:t>
            </a:r>
            <a:r>
              <a:rPr lang="pt-BR" dirty="0">
                <a:solidFill>
                  <a:schemeClr val="tx1"/>
                </a:solidFill>
              </a:rPr>
              <a:t>máximo da faixa de entrada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0 = Valor </a:t>
            </a:r>
            <a:r>
              <a:rPr lang="pt-BR" dirty="0">
                <a:solidFill>
                  <a:schemeClr val="tx1"/>
                </a:solidFill>
              </a:rPr>
              <a:t>mínimo da faixa de </a:t>
            </a:r>
            <a:r>
              <a:rPr lang="pt-BR" dirty="0" smtClean="0">
                <a:solidFill>
                  <a:schemeClr val="tx1"/>
                </a:solidFill>
              </a:rPr>
              <a:t>saída                                      255 = Valor </a:t>
            </a:r>
            <a:r>
              <a:rPr lang="pt-BR" dirty="0">
                <a:solidFill>
                  <a:schemeClr val="tx1"/>
                </a:solidFill>
              </a:rPr>
              <a:t>máximo da faixa de saída.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1097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Aplicação dos valores na função</a:t>
            </a:r>
            <a:endParaRPr lang="pt-BR" sz="40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4" y="1097280"/>
            <a:ext cx="11938952" cy="53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04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1063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Consolas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Campos</dc:creator>
  <cp:lastModifiedBy>Bruno Campos</cp:lastModifiedBy>
  <cp:revision>12</cp:revision>
  <dcterms:created xsi:type="dcterms:W3CDTF">2018-05-29T00:45:50Z</dcterms:created>
  <dcterms:modified xsi:type="dcterms:W3CDTF">2018-05-29T02:04:46Z</dcterms:modified>
</cp:coreProperties>
</file>