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8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10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619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82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71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108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3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66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8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1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3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1233-B68B-4372-986B-34EBB93E937C}" type="datetimeFigureOut">
              <a:rPr lang="he-IL" smtClean="0"/>
              <a:t>ז'/שבט/תשפ"ד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2465-57DF-4B8B-9AC2-CF4DFF0542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82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2596" y="207035"/>
            <a:ext cx="3795623" cy="5386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Workflow</a:t>
            </a:r>
            <a:endParaRPr lang="en-US" sz="1600" b="1" dirty="0" smtClean="0"/>
          </a:p>
          <a:p>
            <a:pPr algn="ctr"/>
            <a:r>
              <a:rPr lang="en-US" sz="1100" dirty="0" smtClean="0"/>
              <a:t>Updated for 17.1.24</a:t>
            </a:r>
            <a:endParaRPr lang="he-IL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929235" y="809897"/>
            <a:ext cx="59553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 smtClean="0"/>
              <a:t>Objective</a:t>
            </a:r>
            <a:r>
              <a:rPr lang="en-US" sz="1200" b="1" dirty="0" smtClean="0"/>
              <a:t>:</a:t>
            </a:r>
            <a:r>
              <a:rPr lang="en-US" sz="1200" dirty="0" smtClean="0"/>
              <a:t> to predict 30-days readmission rates of admission-diagnosed diabetic patients.</a:t>
            </a:r>
            <a:endParaRPr lang="he-IL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65057" y="2919751"/>
            <a:ext cx="7210697" cy="1415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Get the data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Subset the data for patients that was diagnosed with diabetes on admission.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Divide the label to ‘readmitted &lt; 30 days’ or ‘otherwise’.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categorical to an object type of data (‘int64’ to ‘object’).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Split the data to train and test, stratify the label. Put the test aside.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From this point on, in every section create a copy of the train set and work on 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5057" y="4678888"/>
            <a:ext cx="721069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EDA</a:t>
            </a:r>
            <a:endParaRPr lang="en-US" sz="1400" b="1" dirty="0" smtClean="0"/>
          </a:p>
          <a:p>
            <a:pPr marL="285750" indent="-285750" algn="l" rtl="0">
              <a:buFont typeface="Wingdings" panose="05000000000000000000" pitchFamily="2" charset="2"/>
              <a:buChar char="q"/>
            </a:pPr>
            <a:endParaRPr lang="en-US" sz="1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25874" y="1491843"/>
            <a:ext cx="721069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Frame the problem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Introduction and definition of the problem and the motivation.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Literature survey.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Defining the problem as a ML supervised classification task.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sz="1400" dirty="0" smtClean="0"/>
              <a:t>Define the objective.</a:t>
            </a:r>
          </a:p>
        </p:txBody>
      </p:sp>
    </p:spTree>
    <p:extLst>
      <p:ext uri="{BB962C8B-B14F-4D97-AF65-F5344CB8AC3E}">
        <p14:creationId xmlns:p14="http://schemas.microsoft.com/office/powerpoint/2010/main" val="2766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5869" y="3868504"/>
            <a:ext cx="721069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Select and train a model</a:t>
            </a:r>
          </a:p>
          <a:p>
            <a:pPr algn="ctr"/>
            <a:r>
              <a:rPr lang="en-US" sz="1600" b="1" dirty="0" smtClean="0"/>
              <a:t>Here we divide</a:t>
            </a:r>
            <a:endParaRPr lang="en-US" sz="1600" dirty="0" smtClean="0"/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/>
              <a:t>Wait for </a:t>
            </a:r>
            <a:r>
              <a:rPr lang="en-US" sz="1400" dirty="0" err="1"/>
              <a:t>Ortal’s</a:t>
            </a:r>
            <a:r>
              <a:rPr lang="en-US" sz="1400" dirty="0"/>
              <a:t> instructions for whether we need to pick some models ourselves or the ones she says. 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/>
              <a:t>In general, we need to train one model per member, so 4.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endParaRPr lang="en-US" sz="1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26018" y="5415465"/>
            <a:ext cx="721069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Fine tune the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6017" y="6025063"/>
            <a:ext cx="721069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Conclusions</a:t>
            </a:r>
          </a:p>
          <a:p>
            <a:pPr algn="ctr"/>
            <a:r>
              <a:rPr lang="en-US" sz="1600" b="1" dirty="0" smtClean="0"/>
              <a:t>Here we regroup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636" y="142324"/>
            <a:ext cx="8501457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Prepare the data for ML algorithms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Separate the label from the rest of the data.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features with high number of missing values: ‘Weight’, ‘Payer code’, ‘Medical specialty’.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duplicates based on ‘Patient number’, to include only the first encounter per patient.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rows with ‘</a:t>
            </a:r>
            <a:r>
              <a:rPr lang="en-US" sz="1400" dirty="0" err="1" smtClean="0"/>
              <a:t>discharge_disposition</a:t>
            </a:r>
            <a:r>
              <a:rPr lang="en-US" sz="1400" dirty="0" smtClean="0"/>
              <a:t>’ that include hospice or ‘expired’.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Remove ‘hospice’ including rows by ‘admission source’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Group values based on the table that is in the attached excel file (feature_engineering.xlsx).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‘number of emergency’ to 0,&lt;5,&gt;=5.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time_in_hospital</a:t>
            </a:r>
            <a:r>
              <a:rPr lang="en-US" sz="1400" dirty="0" smtClean="0"/>
              <a:t>’ to 1-4,5-8,&gt;8.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num_procedures</a:t>
            </a:r>
            <a:r>
              <a:rPr lang="en-US" sz="1400" dirty="0" smtClean="0"/>
              <a:t>’ to 0,1-3,4-6.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number_inpatient</a:t>
            </a:r>
            <a:r>
              <a:rPr lang="en-US" sz="1400" dirty="0" smtClean="0"/>
              <a:t>’ to 0,1-5,&gt;5.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Convert numeric values to categorical: convert ‘</a:t>
            </a:r>
            <a:r>
              <a:rPr lang="en-US" sz="1400" dirty="0" err="1" smtClean="0"/>
              <a:t>number_diagnoses</a:t>
            </a:r>
            <a:r>
              <a:rPr lang="en-US" sz="1400" dirty="0" smtClean="0"/>
              <a:t>’ to 1-4,5-8,&gt;=9.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Regarding the numerical features, if we keep them they need to be log transformed. Otherwise we will remove them. Wait for </a:t>
            </a:r>
            <a:r>
              <a:rPr lang="en-US" sz="1400" dirty="0" err="1" smtClean="0"/>
              <a:t>Ortal’s</a:t>
            </a:r>
            <a:r>
              <a:rPr lang="en-US" sz="1400" dirty="0" smtClean="0"/>
              <a:t> advise.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Encoding variables: one-hot-code for features with &gt;2 values. Otherwise, use </a:t>
            </a:r>
            <a:r>
              <a:rPr lang="en-US" sz="1400" dirty="0" err="1" smtClean="0"/>
              <a:t>get_dummies</a:t>
            </a:r>
            <a:r>
              <a:rPr lang="en-US" sz="1400" dirty="0" smtClean="0"/>
              <a:t>().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1400" dirty="0" smtClean="0"/>
              <a:t>Scale numeric features, in case we keep them. Using </a:t>
            </a:r>
            <a:r>
              <a:rPr lang="en-US" sz="1400" dirty="0" err="1" smtClean="0"/>
              <a:t>Standardscaler</a:t>
            </a:r>
            <a:r>
              <a:rPr lang="en-US" sz="1400" dirty="0" smtClean="0"/>
              <a:t>(). Scaling should be done on a normal distribution (transformed).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2538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416</Words>
  <Application>Microsoft Office PowerPoint</Application>
  <PresentationFormat>נייר A4 ‏(210x297 מ"מ)</PresentationFormat>
  <Paragraphs>37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PowerPoint‏</vt:lpstr>
      <vt:lpstr>מצגת של PowerPoint‏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20</cp:revision>
  <dcterms:created xsi:type="dcterms:W3CDTF">2024-01-17T07:35:51Z</dcterms:created>
  <dcterms:modified xsi:type="dcterms:W3CDTF">2024-01-17T12:57:43Z</dcterms:modified>
</cp:coreProperties>
</file>