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B6AEF-6B1A-F151-1C56-DFA0F748F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E5557E-4A64-FBDE-7E7F-71A215DD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CBF3F-EEB6-87D5-A9CD-CF35E4C8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31293B-4101-6F7B-A0A3-9F9E6A0B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14C80-37A2-60D1-B3A5-1332FA5E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7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64567-8ED0-930D-A773-79160B30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605FC1-EDC7-6B95-E23F-705120F4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14D61A-B0DC-8E2D-89E4-D26816DD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BC9BD-7F62-B513-CEAE-DA04A03F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DCBF9-B703-D746-B43D-33ABD601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771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BA62CA-733C-9487-67C6-F4CD2FC98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841991-DC35-9E83-78A7-477EEEAD6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A4664-A3C1-B925-9938-3AC2F8EA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F720D-064B-60F2-F178-F127C0AB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50917-A5F4-6460-FC7B-1DE11692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15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BD34B-4BF8-9A68-F99D-154A6D3D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693F3-4B61-EB03-F84F-2F6B2181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035FC-0C2C-E92D-D8AB-5164669E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E15A3-FACC-CD87-00C0-3C33BE2A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F42EE-B0F3-45E2-64EC-D24D37B8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E09-9A33-949F-1589-43E8860D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275D5-903A-A87E-00BE-634565EF6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D5177-14CC-4E7C-8E05-65A8BD32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1D1A3-380C-45AF-38AB-63D899E0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067086-525A-40AF-058D-6A950D92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14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93F58-9AED-7A38-BA76-0A2BA244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379EA-9A8E-EBCB-5B51-B07A8B63D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AC632E-5CAA-5B1E-6A93-E6C0D2A8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EBA11B-88E5-1D17-35E9-32A4ECE8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EE6FCF-22F0-52D2-0ECB-D4A51D79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B106C9-E1C9-FA29-5A2A-7124E9E1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10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E9B83-E6F8-2E3E-49E5-557B6DC7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2FA19-A01C-389D-7489-5FB9443D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BB1E60-F674-F536-AAD4-447373778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3F1F59-F416-CA43-A5FB-C7F75B1B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2ED622-D16B-3E9B-9D39-90F15A98F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0A341D-D793-BCCE-F848-629F1138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8BB356-E4B5-2ADB-A90D-E973DC41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F59AE7-E0D7-3149-3320-DC5ABFE7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61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0D245-7096-88CD-3E7A-84893B62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590A4D-FF66-CFA8-CD47-D8A203D2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8C8164-0977-FFB9-6796-859888A6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45E927-8869-B429-4FE8-C4D27BA3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67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67E27B-D1FD-3CD1-5AD9-96C21760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837810-DD55-FB7A-805C-4126DAAF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FD4722-F2B9-322D-ABED-68D3424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21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C31D9-9F74-AF10-0B88-A2D39FBB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118AD-1351-E0E8-4866-DAD30B4D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13E5F-8400-BA7B-84AF-3EEC1AC07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65E24C-44EA-B6B8-7A48-CBEEBD6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4DC6B1-2DF2-310E-28F4-F1D94277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A80FE4-9AD5-AA70-BD70-23C2C515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96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8E12E-C7E0-6C11-CD85-EC4248FB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F14B8B-E862-4A3E-AE0F-DA301DBFE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6D23A1-9724-C3F8-0919-70540BFB6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F7B314-501E-2DFA-0764-22D0CBE4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A288C1-7179-EE21-0F1A-CCFBB23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5B4F0A-70CB-E4B4-033A-7069AA87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0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A04428-AD07-A1CF-F4C5-12A193A3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3568B8-795C-5397-03FB-B793FE5D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4C830-68C5-741D-BAE8-01670A39D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9F9C-036B-47CD-87E4-E66D0CE7FF45}" type="datetimeFigureOut">
              <a:rPr lang="pt-BR" smtClean="0"/>
              <a:t>11/05/2022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6E12A1-D015-521F-ACA9-0F60C0C2B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E87DD-015F-3500-50D9-7A0333E6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5ACF-F00E-46B9-A6DB-A410664B3E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7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75974-8213-A14E-C63C-A4BC99C2F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 AVL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E93AD2-1CA6-4F66-8301-191E0EE4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Chim Silveira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66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CA6F-EC0C-89BC-9AC2-DD013421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Inserindo os valores: 50, 25 e 5.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374ACB-7F92-1AC5-7545-8838CF888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05" y="1825625"/>
            <a:ext cx="8906790" cy="4351338"/>
          </a:xfrm>
        </p:spPr>
      </p:pic>
    </p:spTree>
    <p:extLst>
      <p:ext uri="{BB962C8B-B14F-4D97-AF65-F5344CB8AC3E}">
        <p14:creationId xmlns:p14="http://schemas.microsoft.com/office/powerpoint/2010/main" val="393794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52AD6-C865-A919-0650-4767A760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25 entra a esquerda da raiz, pois é menor que 50.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DC6EFD-6D37-DBCA-7728-CB17F99F1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16" y="1825625"/>
            <a:ext cx="8935368" cy="4351338"/>
          </a:xfrm>
        </p:spPr>
      </p:pic>
    </p:spTree>
    <p:extLst>
      <p:ext uri="{BB962C8B-B14F-4D97-AF65-F5344CB8AC3E}">
        <p14:creationId xmlns:p14="http://schemas.microsoft.com/office/powerpoint/2010/main" val="22458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19BAD-5695-BD73-CBB3-3D9F39C4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Inserindo o valor 5, terá de ser feito uma rotação simples à direita.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CB8E49-9A87-EB30-3676-0C321EEAB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05" y="1825625"/>
            <a:ext cx="8906790" cy="4351338"/>
          </a:xfrm>
        </p:spPr>
      </p:pic>
    </p:spTree>
    <p:extLst>
      <p:ext uri="{BB962C8B-B14F-4D97-AF65-F5344CB8AC3E}">
        <p14:creationId xmlns:p14="http://schemas.microsoft.com/office/powerpoint/2010/main" val="393994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E4E6D-9787-71FD-F5A1-E420900E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Inserimos o valor 75 no lado direito da árvore, pois ele é maior que 25 e 50.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EAE6E45-6D84-4DD4-EF31-57F703621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80" y="1825625"/>
            <a:ext cx="8887839" cy="4351338"/>
          </a:xfrm>
        </p:spPr>
      </p:pic>
    </p:spTree>
    <p:extLst>
      <p:ext uri="{BB962C8B-B14F-4D97-AF65-F5344CB8AC3E}">
        <p14:creationId xmlns:p14="http://schemas.microsoft.com/office/powerpoint/2010/main" val="14236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CE2C6-7B69-FB54-95D5-207BF3CF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Ao inserirmos 100, terá de ser feito uma rotação simples à esquerda.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2D8D70-DCFD-BAAD-DE91-DB8F2B72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2" cy="4351338"/>
          </a:xfrm>
        </p:spPr>
      </p:pic>
    </p:spTree>
    <p:extLst>
      <p:ext uri="{BB962C8B-B14F-4D97-AF65-F5344CB8AC3E}">
        <p14:creationId xmlns:p14="http://schemas.microsoft.com/office/powerpoint/2010/main" val="24281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5F6D-9C7A-F561-D4A9-0E749C30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Inserindo 55, faremos uma rotação dupla à esquerda.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01EF88-E8E8-E9A2-19B2-52B3207BB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2" cy="4351338"/>
          </a:xfrm>
        </p:spPr>
      </p:pic>
    </p:spTree>
    <p:extLst>
      <p:ext uri="{BB962C8B-B14F-4D97-AF65-F5344CB8AC3E}">
        <p14:creationId xmlns:p14="http://schemas.microsoft.com/office/powerpoint/2010/main" val="7063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B7859-8783-EB5E-E7C2-D267E7C3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Inserindo 10, faremos uma última rotação, a rotação dupla à direita.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94839F-F3CF-FC69-9DEE-35C5D8A6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2" cy="4351338"/>
          </a:xfrm>
        </p:spPr>
      </p:pic>
    </p:spTree>
    <p:extLst>
      <p:ext uri="{BB962C8B-B14F-4D97-AF65-F5344CB8AC3E}">
        <p14:creationId xmlns:p14="http://schemas.microsoft.com/office/powerpoint/2010/main" val="125647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F503D-C398-2693-6532-40DB31B8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431" y="2030137"/>
            <a:ext cx="10515600" cy="3200706"/>
          </a:xfrm>
        </p:spPr>
        <p:txBody>
          <a:bodyPr>
            <a:normAutofit/>
          </a:bodyPr>
          <a:lstStyle/>
          <a:p>
            <a:r>
              <a:rPr lang="pt-BR" sz="3200" dirty="0"/>
              <a:t> A princípio não é possível, porque para cada elemento inserido, ou removido da árvore, ele vai ter que verificar a altura e o balanceamento de cada sub-árvore. Então deve-se trabalhar com um ramo de cada vez, assim evitando mais que uma dupla rotação.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6CA5BD-17ED-7C8F-A209-3DE7A9B71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485956"/>
            <a:ext cx="9326277" cy="638264"/>
          </a:xfrm>
        </p:spPr>
      </p:pic>
    </p:spTree>
    <p:extLst>
      <p:ext uri="{BB962C8B-B14F-4D97-AF65-F5344CB8AC3E}">
        <p14:creationId xmlns:p14="http://schemas.microsoft.com/office/powerpoint/2010/main" val="3886290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Árvore AVL </vt:lpstr>
      <vt:lpstr>Inserindo os valores: 50, 25 e 5.</vt:lpstr>
      <vt:lpstr>25 entra a esquerda da raiz, pois é menor que 50.</vt:lpstr>
      <vt:lpstr>Inserindo o valor 5, terá de ser feito uma rotação simples à direita.</vt:lpstr>
      <vt:lpstr>Inserimos o valor 75 no lado direito da árvore, pois ele é maior que 25 e 50.</vt:lpstr>
      <vt:lpstr>Ao inserirmos 100, terá de ser feito uma rotação simples à esquerda.</vt:lpstr>
      <vt:lpstr>Inserindo 55, faremos uma rotação dupla à esquerda.</vt:lpstr>
      <vt:lpstr>Inserindo 10, faremos uma última rotação, a rotação dupla à direita.</vt:lpstr>
      <vt:lpstr> A princípio não é possível, porque para cada elemento inserido, ou removido da árvore, ele vai ter que verificar a altura e o balanceamento de cada sub-árvore. Então deve-se trabalhar com um ramo de cada vez, assim evitando mais que uma dupla rotação.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AVL </dc:title>
  <dc:creator>Bruno Silveira</dc:creator>
  <cp:lastModifiedBy>Bruno Silveira</cp:lastModifiedBy>
  <cp:revision>6</cp:revision>
  <dcterms:created xsi:type="dcterms:W3CDTF">2022-05-11T18:04:58Z</dcterms:created>
  <dcterms:modified xsi:type="dcterms:W3CDTF">2022-05-12T02:40:03Z</dcterms:modified>
</cp:coreProperties>
</file>