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4BA70-EF57-F438-892E-E7B927A4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C2B234-06F6-D083-6B28-1CCF3151E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39D4BC-BAC7-CF60-3F23-6005B043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8118-5A53-4067-83A7-FC615E6AF826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8C670F-5BEB-6CD8-557F-9822C4F4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E18F04-A0C5-907C-8B8E-D3D8FD87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B074-5B1C-4255-AED6-A681DA254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90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41429-F744-FA0E-EF10-63B6DDBA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C42583-7F37-63C5-200B-3B56B2209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9BA48C-084F-3974-88BC-C73A48E7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8118-5A53-4067-83A7-FC615E6AF826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F0A9F3-BA50-2EA3-1FA6-4DD6716A5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10194E-BA97-8FD6-5380-C9F3C133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B074-5B1C-4255-AED6-A681DA254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83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A070F4-AC91-E0DE-D707-754A70DB9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246008-1925-586E-CB9C-F4E19BDD8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354B8C-FAD6-D05C-85BB-E7C0FD3B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8118-5A53-4067-83A7-FC615E6AF826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09F735-8DD9-83D5-FB58-BEFEDC84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148B18-81D3-7205-0462-B8183C8B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B074-5B1C-4255-AED6-A681DA254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75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88D66-31B6-1AFA-D8B1-8FCD73D9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B34EF4-7728-C916-D166-388B2EAE7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94AA46-0E42-C6A0-50E9-C662CB63A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8118-5A53-4067-83A7-FC615E6AF826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91729A-6F76-0DF2-ED55-D583BC3A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DC8D44-97E7-8340-AD4B-4D065C55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B074-5B1C-4255-AED6-A681DA254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66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15D6E-02EE-BE6F-D959-79E4C2614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6AC8EC-1036-8918-519F-3CC7CEB36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7BA81F-7D8E-E31C-FF6E-7DE274B6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8118-5A53-4067-83A7-FC615E6AF826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D339A7-1CC0-7D6E-14BD-D64F4E10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6B1234-00B6-375D-6414-44B47033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B074-5B1C-4255-AED6-A681DA254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19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5ED2B-63FA-9EAE-C99F-97D4A73D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32B693-0A9A-FF69-9DBC-651349FF8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2B3972-8DEC-19AA-D316-7F00161FA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076CF0-BF8C-95F5-C4E5-35F9F752B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8118-5A53-4067-83A7-FC615E6AF826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B553A3-11A9-266D-A3C2-59F32B31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175149-AEBB-0DB1-2484-FB99C19F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B074-5B1C-4255-AED6-A681DA254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32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6C76E-DB81-989C-98E1-BAE908052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36A8BA-3F46-6512-E18C-2044622EA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DF0436-B36D-95F0-0BFA-5FE01C003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EE7806F-1E6A-F9CC-7165-B897D7EC8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9552A77-1CB5-9313-ECDF-12045D50C2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ADA3BD6-FBCF-8CCC-1CD5-5D0A35A42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8118-5A53-4067-83A7-FC615E6AF826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AFF858B-B7D1-CFDF-87A5-73AD8CBE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77E46FB-F424-6E81-CBCC-F9839BD6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B074-5B1C-4255-AED6-A681DA254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40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E0728-891B-9746-0B5A-7E0F8BA86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3C588BD-EB8C-7E1E-CD0E-A8233EC63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8118-5A53-4067-83A7-FC615E6AF826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84FE746-4FE4-0920-E88D-5B09ED6B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85FDFDC-594B-EFD2-24B3-E5BFF69B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B074-5B1C-4255-AED6-A681DA254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20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04969E9-2928-BCA4-8E36-0C133B3E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8118-5A53-4067-83A7-FC615E6AF826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70CE116-913F-7C41-3EA6-9F31B1D8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D71123-789C-3554-8065-D983A8FB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B074-5B1C-4255-AED6-A681DA254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95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C3590-AC2A-89A2-DD48-039F998F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9602AC-D4F7-F349-D2AB-0653593C4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8712D6-5E92-69FD-E0AA-C12001C3C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739135-C760-7895-0856-8FA60B28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8118-5A53-4067-83A7-FC615E6AF826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1305F4-A183-E043-01D7-61F26F3E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1227CC-8DCB-2BF5-5A9F-F0D0634B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B074-5B1C-4255-AED6-A681DA254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66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2F216-E5CB-04B6-C062-F70DF606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2D37573-D2AC-44EF-641D-023FD7F4A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24BE0E-1F36-3183-694B-EB59DFEC0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BF1F58-C568-6129-2EB6-AFFE0446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8118-5A53-4067-83A7-FC615E6AF826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C91CBD-C942-997A-1B47-F6BB159F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096530-84B2-8587-AEF6-AA787C83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B074-5B1C-4255-AED6-A681DA254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94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3235A2C-4DE9-1A9B-0D28-BECEC9B7F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28C33D-8A09-9D52-F69F-A77AD34E8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B2652A-0C36-E10D-56E7-927313812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F8118-5A53-4067-83A7-FC615E6AF826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FC1E8E-E142-FB35-DEC6-8FF9831EF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3BB536-E215-089E-E823-59B99571C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EB074-5B1C-4255-AED6-A681DA254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53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C722E-0923-0B85-0817-448FE5715B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Árvore Rubro-Negra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B434C2-FB05-98B3-631A-D6804FC2E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Bruno Chim Silveira</a:t>
            </a:r>
          </a:p>
        </p:txBody>
      </p:sp>
    </p:spTree>
    <p:extLst>
      <p:ext uri="{BB962C8B-B14F-4D97-AF65-F5344CB8AC3E}">
        <p14:creationId xmlns:p14="http://schemas.microsoft.com/office/powerpoint/2010/main" val="248426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34D80-45C7-9619-567E-34543FAF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Valores inseridos da árvore pré-montada: 14, 5, 20, 2, 10, 15, 17, 7 e 9.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7B9563D-F17B-93DA-63C1-272CD1BF1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05" y="1825625"/>
            <a:ext cx="8906790" cy="4351338"/>
          </a:xfrm>
        </p:spPr>
      </p:pic>
    </p:spTree>
    <p:extLst>
      <p:ext uri="{BB962C8B-B14F-4D97-AF65-F5344CB8AC3E}">
        <p14:creationId xmlns:p14="http://schemas.microsoft.com/office/powerpoint/2010/main" val="114256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F444B-B6CF-0FD8-08A7-33EE67A7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Inserindo o valor 8.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82A333E-CD3B-64EF-76A7-07A01CE51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05" y="1825625"/>
            <a:ext cx="8906790" cy="4351338"/>
          </a:xfrm>
        </p:spPr>
      </p:pic>
    </p:spTree>
    <p:extLst>
      <p:ext uri="{BB962C8B-B14F-4D97-AF65-F5344CB8AC3E}">
        <p14:creationId xmlns:p14="http://schemas.microsoft.com/office/powerpoint/2010/main" val="277151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8A424-26EE-7F8B-B6F3-264B0BE0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Mudando a cor do “pai”, 7, e do “tio”, 10, pois eram vermelhos que nem o “filho” 8.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A1E7864-2D79-3580-59E5-537571D92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52" y="1825625"/>
            <a:ext cx="8916295" cy="4351338"/>
          </a:xfrm>
        </p:spPr>
      </p:pic>
    </p:spTree>
    <p:extLst>
      <p:ext uri="{BB962C8B-B14F-4D97-AF65-F5344CB8AC3E}">
        <p14:creationId xmlns:p14="http://schemas.microsoft.com/office/powerpoint/2010/main" val="3399081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85465-D4A1-0A1D-6B29-5025A6499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Rotação simples à esquerda, pois vamos fazer o 9 ser a nova “raiz”.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40E886A-81CA-523B-56C0-9DD3DF65F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89" y="1825625"/>
            <a:ext cx="8925822" cy="4351338"/>
          </a:xfrm>
        </p:spPr>
      </p:pic>
    </p:spTree>
    <p:extLst>
      <p:ext uri="{BB962C8B-B14F-4D97-AF65-F5344CB8AC3E}">
        <p14:creationId xmlns:p14="http://schemas.microsoft.com/office/powerpoint/2010/main" val="225882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8E421-D088-6F31-4455-FC088D30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200" dirty="0"/>
              <a:t>Mais uma simples rotação à direita para finalmente termos nossa árvore rubro-negra balanceada, tendo como sua nova “raiz” o número 9.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B12E392-020F-4D93-3771-BC1914527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89" y="1825625"/>
            <a:ext cx="8925822" cy="4351338"/>
          </a:xfrm>
        </p:spPr>
      </p:pic>
    </p:spTree>
    <p:extLst>
      <p:ext uri="{BB962C8B-B14F-4D97-AF65-F5344CB8AC3E}">
        <p14:creationId xmlns:p14="http://schemas.microsoft.com/office/powerpoint/2010/main" val="11448905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102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Árvore Rubro-Negra</vt:lpstr>
      <vt:lpstr>Valores inseridos da árvore pré-montada: 14, 5, 20, 2, 10, 15, 17, 7 e 9.</vt:lpstr>
      <vt:lpstr>Inserindo o valor 8.</vt:lpstr>
      <vt:lpstr>Mudando a cor do “pai”, 7, e do “tio”, 10, pois eram vermelhos que nem o “filho” 8.</vt:lpstr>
      <vt:lpstr>Rotação simples à esquerda, pois vamos fazer o 9 ser a nova “raiz”.</vt:lpstr>
      <vt:lpstr>Mais uma simples rotação à direita para finalmente termos nossa árvore rubro-negra balanceada, tendo como sua nova “raiz” o número 9.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Árvore Rubro-Negra</dc:title>
  <dc:creator>Bruno Silveira</dc:creator>
  <cp:lastModifiedBy>Bruno Silveira</cp:lastModifiedBy>
  <cp:revision>2</cp:revision>
  <dcterms:created xsi:type="dcterms:W3CDTF">2022-05-12T02:29:25Z</dcterms:created>
  <dcterms:modified xsi:type="dcterms:W3CDTF">2022-05-12T02:31:48Z</dcterms:modified>
</cp:coreProperties>
</file>