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3B8FD-BF1A-191A-6E42-F046F0224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F03C43-9C2C-1924-7E2C-1BA590F9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ABE38-69E7-99B7-58AA-6D5D166A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07BD-F028-8609-B5D6-9C19C2ED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DA3F7-5149-BADA-C925-AD226AB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9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59408-C496-5708-8AC9-C622B794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00720C-7A03-027C-8458-4144FCAE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914CE-958E-5D2B-E7DD-3D234D38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59DBF-BA17-4683-7543-72C19C61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3B3A1-FFB1-A66E-58A5-CDF0B82C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67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985240-AEF2-2774-D92A-3832BF3A0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4E8F73-9677-CBAF-E085-198CC6356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97540-A936-1695-737E-43D45168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3C9E8-0DE0-70AB-26C5-C39A6A92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09DD38-05AD-A44B-3AE3-61877F7C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3CC8E-EA8A-099C-0BE8-2BB350B0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36A85-4D3B-4DAA-C51A-E8F3CCE6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337B2-8D88-06B4-5E3A-51E46C01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7C903-6525-F8D2-50CB-F6000B79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3709C-880A-7F49-2694-A278A5D9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6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70528-A30C-1931-0B50-E255C7CB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EE764-0C98-D420-0106-0ACEDDBF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FC344-891F-46BA-B19D-A7147FCA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68673B-707E-A8A2-310F-5D755EF7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5E6941-52E1-140C-A51D-8ED3B815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01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39853-F641-BF0D-C4F2-FC87DA47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E823A-F1A5-BEA9-B541-C885C3004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72C905-58DA-0840-58D0-291CA4CF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27B9B-1BF8-03C2-9F87-229A738A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21D728-CB05-EFD4-EA3B-A92DCD45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83FC3-6546-1D63-84AB-9B1DB12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17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398C4-516A-7E19-EF77-F6AC9B19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82AE8-2C23-DBF4-B8DA-6F30BC1F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325E1E-24CE-14DE-963E-A319C34B9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32FEA5-F8C6-01BC-77A2-DC877E54C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E2B48F-EEA6-13EB-8B2D-152262C8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AD4653-75FC-7932-EDD1-9A337032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8E08CD-A5DF-A657-397E-9726B5F7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0D8815-7DD2-F9AE-1DCF-2D050E5C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69D7C-2893-8060-6FD5-4F242D9A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8864FB-8CFE-0BF0-1971-C3BA50F6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9317EF-0880-14C5-83D5-C7AA6680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6A532A-7DBE-3C0F-B1B6-1449AFF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5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E41A02-3939-7E04-77BA-04E76F21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F1741D-0A2B-27B1-1346-2C8DF85C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989D43-228A-F86C-B6FB-869D9879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61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26CD1-0880-1D11-AA15-F1ED5278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C56F4-6AE1-ACAC-0CA5-BEB6E5C0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113187-AAC2-92B8-26AA-37F279010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11DBF8-C42D-903C-3B7B-BD16D71D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A447A0-70CF-9A3C-CBED-D47DB5D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3F023-DBD2-1A3F-B006-217DB4A3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D43B3-F9AF-3C42-0E90-948542FF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3B33B1-D060-2537-96C0-A248ADED5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1D5E1F-4EA4-9CE6-CFCE-4030C62C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D48B30-9B07-A5E4-AF85-60452866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EAB968-A2A2-8083-C0AA-C114546E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6B8262-6A33-F118-60ED-750AF260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5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C4C80B-0995-62AC-B1C4-B62CEFFE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B40F1-AA52-DF1F-9260-D74CD943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7F30C-B0EE-F3A7-65C2-756F46519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3041C-876B-42F4-8F80-6BA897AE46F9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69B30-12AE-A42B-F710-9C2B77681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39FB6F-295F-517C-CEC5-F30340A9E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1633F-980F-4C98-90C1-21D66D5F2E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22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Handschrift enthält.&#10;&#10;KI-generierte Inhalte können fehlerhaft sein.">
            <a:extLst>
              <a:ext uri="{FF2B5EF4-FFF2-40B4-BE49-F238E27FC236}">
                <a16:creationId xmlns:a16="http://schemas.microsoft.com/office/drawing/2014/main" id="{89D605E1-B042-6D93-DA96-30146D44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05" y="0"/>
            <a:ext cx="1711589" cy="6858000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8CE0869-FAD8-D0D7-7686-18BD5E9FCC76}"/>
              </a:ext>
            </a:extLst>
          </p:cNvPr>
          <p:cNvCxnSpPr>
            <a:cxnSpLocks/>
          </p:cNvCxnSpPr>
          <p:nvPr/>
        </p:nvCxnSpPr>
        <p:spPr>
          <a:xfrm flipV="1">
            <a:off x="4819828" y="68366"/>
            <a:ext cx="0" cy="1464469"/>
          </a:xfrm>
          <a:prstGeom prst="straightConnector1">
            <a:avLst/>
          </a:prstGeom>
          <a:ln w="76200">
            <a:solidFill>
              <a:schemeClr val="tx1"/>
            </a:solidFill>
            <a:headEnd type="diamon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5FA580-EA1C-AC20-1ABC-1953E6839501}"/>
              </a:ext>
            </a:extLst>
          </p:cNvPr>
          <p:cNvCxnSpPr>
            <a:cxnSpLocks/>
          </p:cNvCxnSpPr>
          <p:nvPr/>
        </p:nvCxnSpPr>
        <p:spPr>
          <a:xfrm>
            <a:off x="4819828" y="5133009"/>
            <a:ext cx="4273" cy="1690808"/>
          </a:xfrm>
          <a:prstGeom prst="straightConnector1">
            <a:avLst/>
          </a:prstGeom>
          <a:ln w="76200">
            <a:solidFill>
              <a:schemeClr val="tx1"/>
            </a:solidFill>
            <a:headEnd type="diamon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14B9451-F434-14B2-56E7-7640BAE4CC5A}"/>
              </a:ext>
            </a:extLst>
          </p:cNvPr>
          <p:cNvCxnSpPr>
            <a:cxnSpLocks/>
          </p:cNvCxnSpPr>
          <p:nvPr/>
        </p:nvCxnSpPr>
        <p:spPr>
          <a:xfrm flipV="1">
            <a:off x="4819828" y="1978991"/>
            <a:ext cx="0" cy="2679995"/>
          </a:xfrm>
          <a:prstGeom prst="straightConnector1">
            <a:avLst/>
          </a:prstGeom>
          <a:ln w="76200">
            <a:solidFill>
              <a:schemeClr val="tx1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4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Seifert</dc:creator>
  <cp:lastModifiedBy>Stefan Seifert</cp:lastModifiedBy>
  <cp:revision>1</cp:revision>
  <dcterms:created xsi:type="dcterms:W3CDTF">2025-03-15T14:43:18Z</dcterms:created>
  <dcterms:modified xsi:type="dcterms:W3CDTF">2025-03-15T14:45:48Z</dcterms:modified>
</cp:coreProperties>
</file>