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6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97E67-4A92-5247-2005-89C247EC9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F18E88-19E4-7497-E1C2-D5533ED58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F23EBA-E64B-0A97-1F03-2DDCA7BC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7F82-BB56-45F9-B170-0F8CF6DB2CC7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F76AA-7F46-FF49-AD2D-12E90E46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B01AC2-1E40-38C7-A52D-4B931FD4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9E-B943-498C-A75D-E5D9AC893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0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AFB83-6E28-A4C2-C99C-1EC220DF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461834-3A1A-3FA5-FEA3-53E7BF8B4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5F8AFF-722D-BC54-7C05-6BA9FCC3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7F82-BB56-45F9-B170-0F8CF6DB2CC7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BF06F-CDBE-C608-7284-25CE85E5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351F97-01FE-6296-E5CC-12EEF73C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9E-B943-498C-A75D-E5D9AC893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67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EA5EA9-B633-46D7-FB18-28FBD2D60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1F5825-15B1-73BC-EB91-C40AA27BD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EBC5DF-ED99-5782-56A4-E8A87CD1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7F82-BB56-45F9-B170-0F8CF6DB2CC7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33B898-CB9C-C9C9-F7C0-DD4E54D7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6294C5-B894-A1E3-A31D-5A08D43B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9E-B943-498C-A75D-E5D9AC893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219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0BC07-F768-2724-72B9-42CA80A3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362D48-F91A-8172-5076-249326926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6BC081-C61F-FE72-7CC1-B85C1877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7F82-BB56-45F9-B170-0F8CF6DB2CC7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A55FB8-D54B-3C12-FCC5-8D5F377E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4702E5-0854-A73B-656B-B6B21F82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9E-B943-498C-A75D-E5D9AC893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73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D2E31-5F3C-18DF-4905-B568C8B1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402F70-3D4C-3E27-D741-127790DBD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183B3B-B061-32C7-B55E-413A20DD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7F82-BB56-45F9-B170-0F8CF6DB2CC7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DCCCB-5DF3-F489-50AA-DCEFA37A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796ED-184F-F07D-5259-BF568725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9E-B943-498C-A75D-E5D9AC893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09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C3948-12D6-7220-88C3-61C09D0F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B6B941-50A1-6331-FA18-648692C06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34E778-B569-71D3-FF78-573E56176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9C144B-AC20-794B-AF2E-377CC408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7F82-BB56-45F9-B170-0F8CF6DB2CC7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80F84C-4691-AF2B-F738-3ACE58F3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B38451-CBC2-5B79-9CFE-89492781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9E-B943-498C-A75D-E5D9AC893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59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B610C-A8D0-2A79-D526-F6FFBFEF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9F30F3-F9AD-D33F-7D75-AD7A738EA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DA2C34-D2E5-119A-329D-48AC71945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854410-CEA4-C957-5D83-B09FF6B3A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16D865-3178-4682-432E-CFB083358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C390633-92E0-9AB1-4470-0E1C5920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7F82-BB56-45F9-B170-0F8CF6DB2CC7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F3839B-C523-63C0-B41D-16102713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A88621-62BA-60AB-9336-DBDBFD3C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9E-B943-498C-A75D-E5D9AC893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81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E03A7-D673-446E-4CC1-AE7F11AF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FFF6CD-A3FC-D3AA-9EAE-0A462407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7F82-BB56-45F9-B170-0F8CF6DB2CC7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47D7A4-DCA3-9038-551F-797BD093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42B8D16-18A0-9056-F78A-BBBFCA57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9E-B943-498C-A75D-E5D9AC893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03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130B44-1582-D1DD-65D5-05AB6E78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7F82-BB56-45F9-B170-0F8CF6DB2CC7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79A27A-225E-79C0-22C2-800E39EB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CCAD04-8BDB-C774-826C-39537992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9E-B943-498C-A75D-E5D9AC893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48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F8AF1-5E22-9234-15B3-4F6A1417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46F37E-AD72-6E8A-3317-DF95AE6FE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BE618A-F7B2-9D86-67B1-4797910FD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1BC8ED-6BF3-CAE6-F01C-A5E2C046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7F82-BB56-45F9-B170-0F8CF6DB2CC7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6149B9-E45C-0E19-BC2C-10B78377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8B1535-C872-8BA2-C5D2-54357575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9E-B943-498C-A75D-E5D9AC893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96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AEDC9-31C9-B226-6CDA-72AF4FD6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FE65E4-9B87-BDEE-9E73-64A4E73E1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FD4C85-0597-B18D-14D0-7A0BE030E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4412D8-E9ED-1478-3E88-D6C83DFE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7F82-BB56-45F9-B170-0F8CF6DB2CC7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B924C7-8D0B-A69D-9576-5224DBF7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05635C-BE2C-C5F8-AB40-95A6E004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C719E-B943-498C-A75D-E5D9AC893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49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D516F3-3296-9708-9FB0-A53CB3DC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BF99D5-CCAF-C877-BB33-1F994ADB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0E6036-2F0C-C9A5-A42D-A84796E04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9F7F82-BB56-45F9-B170-0F8CF6DB2CC7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FC1C7-6D2C-9E1F-2A5A-74FA62F5F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A58E10-BA65-7E4C-236E-41F34DA5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C719E-B943-498C-A75D-E5D9AC893B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5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BA30D29-E063-3B7D-281B-CB227120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385762"/>
            <a:ext cx="6353175" cy="6086475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0BCC5E6-1E3B-50B5-F2F1-583D88A7489B}"/>
              </a:ext>
            </a:extLst>
          </p:cNvPr>
          <p:cNvGrpSpPr/>
          <p:nvPr/>
        </p:nvGrpSpPr>
        <p:grpSpPr>
          <a:xfrm>
            <a:off x="5040838" y="2320183"/>
            <a:ext cx="1972860" cy="2200900"/>
            <a:chOff x="5040838" y="2320183"/>
            <a:chExt cx="1972860" cy="2200900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9D508EC-FE2D-8A26-1721-FF7E52095E4D}"/>
                </a:ext>
              </a:extLst>
            </p:cNvPr>
            <p:cNvSpPr txBox="1"/>
            <p:nvPr/>
          </p:nvSpPr>
          <p:spPr>
            <a:xfrm>
              <a:off x="5905144" y="2320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CBE5E39-5D28-98FD-5AA5-776D0A94B304}"/>
                </a:ext>
              </a:extLst>
            </p:cNvPr>
            <p:cNvSpPr txBox="1"/>
            <p:nvPr/>
          </p:nvSpPr>
          <p:spPr>
            <a:xfrm>
              <a:off x="6305372" y="254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49BFA59-9EE0-8964-1AD7-25583501402E}"/>
                </a:ext>
              </a:extLst>
            </p:cNvPr>
            <p:cNvSpPr txBox="1"/>
            <p:nvPr/>
          </p:nvSpPr>
          <p:spPr>
            <a:xfrm>
              <a:off x="6705600" y="276834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A8290A4-EA73-AEBF-2F16-0D7419AEE7ED}"/>
                </a:ext>
              </a:extLst>
            </p:cNvPr>
            <p:cNvSpPr txBox="1"/>
            <p:nvPr/>
          </p:nvSpPr>
          <p:spPr>
            <a:xfrm>
              <a:off x="6704175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5C0A9C8-16FB-42EF-B752-FCF3A69CFA28}"/>
                </a:ext>
              </a:extLst>
            </p:cNvPr>
            <p:cNvSpPr txBox="1"/>
            <p:nvPr/>
          </p:nvSpPr>
          <p:spPr>
            <a:xfrm>
              <a:off x="6704175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570DF7C-7F2E-E072-1D8D-D622ABF78108}"/>
                </a:ext>
              </a:extLst>
            </p:cNvPr>
            <p:cNvSpPr txBox="1"/>
            <p:nvPr/>
          </p:nvSpPr>
          <p:spPr>
            <a:xfrm>
              <a:off x="6296826" y="39049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B211B66-DA92-628F-D50E-1CEE8DA9BA2D}"/>
                </a:ext>
              </a:extLst>
            </p:cNvPr>
            <p:cNvSpPr txBox="1"/>
            <p:nvPr/>
          </p:nvSpPr>
          <p:spPr>
            <a:xfrm>
              <a:off x="5905144" y="41517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AB221040-8E55-F35C-40EC-C1EF5074BAE1}"/>
                </a:ext>
              </a:extLst>
            </p:cNvPr>
            <p:cNvSpPr txBox="1"/>
            <p:nvPr/>
          </p:nvSpPr>
          <p:spPr>
            <a:xfrm>
              <a:off x="5500644" y="39092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BDFB7038-781E-5693-1D1D-543E0260F6C3}"/>
                </a:ext>
              </a:extLst>
            </p:cNvPr>
            <p:cNvSpPr txBox="1"/>
            <p:nvPr/>
          </p:nvSpPr>
          <p:spPr>
            <a:xfrm>
              <a:off x="5102553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E429E6C-0941-338A-570F-AF92B4A1F1FC}"/>
                </a:ext>
              </a:extLst>
            </p:cNvPr>
            <p:cNvSpPr txBox="1"/>
            <p:nvPr/>
          </p:nvSpPr>
          <p:spPr>
            <a:xfrm>
              <a:off x="5040838" y="276834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317C5D81-418C-9A12-455C-172B04B7D341}"/>
                </a:ext>
              </a:extLst>
            </p:cNvPr>
            <p:cNvSpPr txBox="1"/>
            <p:nvPr/>
          </p:nvSpPr>
          <p:spPr>
            <a:xfrm>
              <a:off x="5438929" y="254949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C580F328-4F98-6B43-AD7D-B61866865977}"/>
                </a:ext>
              </a:extLst>
            </p:cNvPr>
            <p:cNvSpPr txBox="1"/>
            <p:nvPr/>
          </p:nvSpPr>
          <p:spPr>
            <a:xfrm>
              <a:off x="5101338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9C657EC-8A4F-438B-12C5-4354104A5E36}"/>
              </a:ext>
            </a:extLst>
          </p:cNvPr>
          <p:cNvGrpSpPr/>
          <p:nvPr/>
        </p:nvGrpSpPr>
        <p:grpSpPr>
          <a:xfrm>
            <a:off x="6239277" y="683531"/>
            <a:ext cx="1972860" cy="2200900"/>
            <a:chOff x="5040838" y="2320183"/>
            <a:chExt cx="1972860" cy="2200900"/>
          </a:xfrm>
        </p:grpSpPr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006AE97B-46D5-C794-0849-02618CD60840}"/>
                </a:ext>
              </a:extLst>
            </p:cNvPr>
            <p:cNvSpPr txBox="1"/>
            <p:nvPr/>
          </p:nvSpPr>
          <p:spPr>
            <a:xfrm>
              <a:off x="5905144" y="2320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79C49EED-44C3-A421-63B8-3A4DED93E70E}"/>
                </a:ext>
              </a:extLst>
            </p:cNvPr>
            <p:cNvSpPr txBox="1"/>
            <p:nvPr/>
          </p:nvSpPr>
          <p:spPr>
            <a:xfrm>
              <a:off x="6305372" y="254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22336C45-6BF7-9E69-C254-66F353C07EC1}"/>
                </a:ext>
              </a:extLst>
            </p:cNvPr>
            <p:cNvSpPr txBox="1"/>
            <p:nvPr/>
          </p:nvSpPr>
          <p:spPr>
            <a:xfrm>
              <a:off x="6705600" y="276834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DB76084-46E6-EE1A-F35D-3C52B905099D}"/>
                </a:ext>
              </a:extLst>
            </p:cNvPr>
            <p:cNvSpPr txBox="1"/>
            <p:nvPr/>
          </p:nvSpPr>
          <p:spPr>
            <a:xfrm>
              <a:off x="6704175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49471A40-FFFA-3BE6-E65B-137411F8AE13}"/>
                </a:ext>
              </a:extLst>
            </p:cNvPr>
            <p:cNvSpPr txBox="1"/>
            <p:nvPr/>
          </p:nvSpPr>
          <p:spPr>
            <a:xfrm>
              <a:off x="6704175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882377C-1D37-4AAB-9FAB-67FE021D386B}"/>
                </a:ext>
              </a:extLst>
            </p:cNvPr>
            <p:cNvSpPr txBox="1"/>
            <p:nvPr/>
          </p:nvSpPr>
          <p:spPr>
            <a:xfrm>
              <a:off x="6296826" y="39049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C9CCF86-4EDA-C5CE-B071-3DF49B5A761C}"/>
                </a:ext>
              </a:extLst>
            </p:cNvPr>
            <p:cNvSpPr txBox="1"/>
            <p:nvPr/>
          </p:nvSpPr>
          <p:spPr>
            <a:xfrm>
              <a:off x="5905144" y="41517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844D0279-B76D-BFBF-045F-BD884696B6DA}"/>
                </a:ext>
              </a:extLst>
            </p:cNvPr>
            <p:cNvSpPr txBox="1"/>
            <p:nvPr/>
          </p:nvSpPr>
          <p:spPr>
            <a:xfrm>
              <a:off x="5500644" y="39092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56691FC1-94E4-B2D3-1C85-BCCD0E893B22}"/>
                </a:ext>
              </a:extLst>
            </p:cNvPr>
            <p:cNvSpPr txBox="1"/>
            <p:nvPr/>
          </p:nvSpPr>
          <p:spPr>
            <a:xfrm>
              <a:off x="5102553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B1AB8B83-23F4-5A2F-54E5-E314E27855E1}"/>
                </a:ext>
              </a:extLst>
            </p:cNvPr>
            <p:cNvSpPr txBox="1"/>
            <p:nvPr/>
          </p:nvSpPr>
          <p:spPr>
            <a:xfrm>
              <a:off x="5040838" y="276834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8431BDAE-9EE4-7C27-8C88-DF399E293E90}"/>
                </a:ext>
              </a:extLst>
            </p:cNvPr>
            <p:cNvSpPr txBox="1"/>
            <p:nvPr/>
          </p:nvSpPr>
          <p:spPr>
            <a:xfrm>
              <a:off x="5438929" y="254949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3154465D-D5E7-6334-1D85-BD1DBA4A15B4}"/>
                </a:ext>
              </a:extLst>
            </p:cNvPr>
            <p:cNvSpPr txBox="1"/>
            <p:nvPr/>
          </p:nvSpPr>
          <p:spPr>
            <a:xfrm>
              <a:off x="5101338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F7F10C4C-FB1E-53C4-3DF5-B87256D22EEB}"/>
              </a:ext>
            </a:extLst>
          </p:cNvPr>
          <p:cNvGrpSpPr/>
          <p:nvPr/>
        </p:nvGrpSpPr>
        <p:grpSpPr>
          <a:xfrm>
            <a:off x="4226433" y="433327"/>
            <a:ext cx="1972860" cy="2200900"/>
            <a:chOff x="5040838" y="2320183"/>
            <a:chExt cx="1972860" cy="2200900"/>
          </a:xfrm>
        </p:grpSpPr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E3761972-780E-479A-1156-AB3349F0CA78}"/>
                </a:ext>
              </a:extLst>
            </p:cNvPr>
            <p:cNvSpPr txBox="1"/>
            <p:nvPr/>
          </p:nvSpPr>
          <p:spPr>
            <a:xfrm>
              <a:off x="5905144" y="2320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DC2569CC-0E8E-2A51-3875-D56C482C49AA}"/>
                </a:ext>
              </a:extLst>
            </p:cNvPr>
            <p:cNvSpPr txBox="1"/>
            <p:nvPr/>
          </p:nvSpPr>
          <p:spPr>
            <a:xfrm>
              <a:off x="6305372" y="254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E049DFC4-3C04-A630-494F-DC01E9638CB1}"/>
                </a:ext>
              </a:extLst>
            </p:cNvPr>
            <p:cNvSpPr txBox="1"/>
            <p:nvPr/>
          </p:nvSpPr>
          <p:spPr>
            <a:xfrm>
              <a:off x="6705600" y="276834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162C8913-4C72-52FA-2B10-C6A6F2DF4545}"/>
                </a:ext>
              </a:extLst>
            </p:cNvPr>
            <p:cNvSpPr txBox="1"/>
            <p:nvPr/>
          </p:nvSpPr>
          <p:spPr>
            <a:xfrm>
              <a:off x="6704175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D182821E-43B8-838F-3874-94004AF25054}"/>
                </a:ext>
              </a:extLst>
            </p:cNvPr>
            <p:cNvSpPr txBox="1"/>
            <p:nvPr/>
          </p:nvSpPr>
          <p:spPr>
            <a:xfrm>
              <a:off x="6704175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4F7D09D2-26E6-107E-4CB4-28E1645C2755}"/>
                </a:ext>
              </a:extLst>
            </p:cNvPr>
            <p:cNvSpPr txBox="1"/>
            <p:nvPr/>
          </p:nvSpPr>
          <p:spPr>
            <a:xfrm>
              <a:off x="6296826" y="39049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E1ACFAE4-301A-FA6D-7053-5407C70BEED8}"/>
                </a:ext>
              </a:extLst>
            </p:cNvPr>
            <p:cNvSpPr txBox="1"/>
            <p:nvPr/>
          </p:nvSpPr>
          <p:spPr>
            <a:xfrm>
              <a:off x="5905144" y="41517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806B7F1-EF02-9154-8E18-7FE56A3B1E78}"/>
                </a:ext>
              </a:extLst>
            </p:cNvPr>
            <p:cNvSpPr txBox="1"/>
            <p:nvPr/>
          </p:nvSpPr>
          <p:spPr>
            <a:xfrm>
              <a:off x="5500644" y="39092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1FDF6DE-7C64-0AFF-65EB-74A7EE2F905D}"/>
                </a:ext>
              </a:extLst>
            </p:cNvPr>
            <p:cNvSpPr txBox="1"/>
            <p:nvPr/>
          </p:nvSpPr>
          <p:spPr>
            <a:xfrm>
              <a:off x="5102553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DFBFF520-C059-4934-823A-F9017FE49364}"/>
                </a:ext>
              </a:extLst>
            </p:cNvPr>
            <p:cNvSpPr txBox="1"/>
            <p:nvPr/>
          </p:nvSpPr>
          <p:spPr>
            <a:xfrm>
              <a:off x="5040838" y="276834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37FEC460-711D-6C52-10A7-D785912A55CA}"/>
                </a:ext>
              </a:extLst>
            </p:cNvPr>
            <p:cNvSpPr txBox="1"/>
            <p:nvPr/>
          </p:nvSpPr>
          <p:spPr>
            <a:xfrm>
              <a:off x="5438929" y="254949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C736D198-5816-D029-0012-65185AFED5F9}"/>
                </a:ext>
              </a:extLst>
            </p:cNvPr>
            <p:cNvSpPr txBox="1"/>
            <p:nvPr/>
          </p:nvSpPr>
          <p:spPr>
            <a:xfrm>
              <a:off x="5101338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0CC61C5-B096-43CE-D930-056A24C19A88}"/>
              </a:ext>
            </a:extLst>
          </p:cNvPr>
          <p:cNvGrpSpPr/>
          <p:nvPr/>
        </p:nvGrpSpPr>
        <p:grpSpPr>
          <a:xfrm>
            <a:off x="3028794" y="2084657"/>
            <a:ext cx="1972860" cy="2200900"/>
            <a:chOff x="5040838" y="2320183"/>
            <a:chExt cx="1972860" cy="2200900"/>
          </a:xfrm>
        </p:grpSpPr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1CE3E71-74FD-808F-C1A3-6DFB916B83C2}"/>
                </a:ext>
              </a:extLst>
            </p:cNvPr>
            <p:cNvSpPr txBox="1"/>
            <p:nvPr/>
          </p:nvSpPr>
          <p:spPr>
            <a:xfrm>
              <a:off x="5905144" y="2320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EA9A2166-34F3-7E9A-B8B4-030781C09673}"/>
                </a:ext>
              </a:extLst>
            </p:cNvPr>
            <p:cNvSpPr txBox="1"/>
            <p:nvPr/>
          </p:nvSpPr>
          <p:spPr>
            <a:xfrm>
              <a:off x="6305372" y="254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1CDB5164-DA12-28AF-71D8-A756819BF630}"/>
                </a:ext>
              </a:extLst>
            </p:cNvPr>
            <p:cNvSpPr txBox="1"/>
            <p:nvPr/>
          </p:nvSpPr>
          <p:spPr>
            <a:xfrm>
              <a:off x="6705600" y="276834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E10294DA-75D5-CB76-57EE-79AB2CA0B729}"/>
                </a:ext>
              </a:extLst>
            </p:cNvPr>
            <p:cNvSpPr txBox="1"/>
            <p:nvPr/>
          </p:nvSpPr>
          <p:spPr>
            <a:xfrm>
              <a:off x="6704175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6E30B857-BC0F-742A-8B5A-44172BB8BDEA}"/>
                </a:ext>
              </a:extLst>
            </p:cNvPr>
            <p:cNvSpPr txBox="1"/>
            <p:nvPr/>
          </p:nvSpPr>
          <p:spPr>
            <a:xfrm>
              <a:off x="6704175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0163A8BD-9752-4577-B3D7-F25DB6FF8546}"/>
                </a:ext>
              </a:extLst>
            </p:cNvPr>
            <p:cNvSpPr txBox="1"/>
            <p:nvPr/>
          </p:nvSpPr>
          <p:spPr>
            <a:xfrm>
              <a:off x="6296826" y="39049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43090634-57C2-ACAC-DFA7-FF108F29841F}"/>
                </a:ext>
              </a:extLst>
            </p:cNvPr>
            <p:cNvSpPr txBox="1"/>
            <p:nvPr/>
          </p:nvSpPr>
          <p:spPr>
            <a:xfrm>
              <a:off x="5905144" y="41517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C8E9301C-6026-EE19-DE63-01A1F851AFB0}"/>
                </a:ext>
              </a:extLst>
            </p:cNvPr>
            <p:cNvSpPr txBox="1"/>
            <p:nvPr/>
          </p:nvSpPr>
          <p:spPr>
            <a:xfrm>
              <a:off x="5500644" y="39092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C1F05D8B-DC9A-0556-D7C0-52B5A4CA0A7F}"/>
                </a:ext>
              </a:extLst>
            </p:cNvPr>
            <p:cNvSpPr txBox="1"/>
            <p:nvPr/>
          </p:nvSpPr>
          <p:spPr>
            <a:xfrm>
              <a:off x="5102553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697B18F1-B124-CFE4-250B-B96F06C8C10A}"/>
                </a:ext>
              </a:extLst>
            </p:cNvPr>
            <p:cNvSpPr txBox="1"/>
            <p:nvPr/>
          </p:nvSpPr>
          <p:spPr>
            <a:xfrm>
              <a:off x="5040838" y="276834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F1DAFB33-CF63-0E5C-A1A5-F1A05D204B52}"/>
                </a:ext>
              </a:extLst>
            </p:cNvPr>
            <p:cNvSpPr txBox="1"/>
            <p:nvPr/>
          </p:nvSpPr>
          <p:spPr>
            <a:xfrm>
              <a:off x="5438929" y="254949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015DB1C2-BD9E-5DFA-BC75-3DA31AB5A43E}"/>
                </a:ext>
              </a:extLst>
            </p:cNvPr>
            <p:cNvSpPr txBox="1"/>
            <p:nvPr/>
          </p:nvSpPr>
          <p:spPr>
            <a:xfrm>
              <a:off x="5101338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9A98B8DE-4A8E-63E2-9232-7FD31BCA0FFE}"/>
              </a:ext>
            </a:extLst>
          </p:cNvPr>
          <p:cNvGrpSpPr/>
          <p:nvPr/>
        </p:nvGrpSpPr>
        <p:grpSpPr>
          <a:xfrm>
            <a:off x="3846588" y="3936903"/>
            <a:ext cx="1972860" cy="2200900"/>
            <a:chOff x="5040838" y="2320183"/>
            <a:chExt cx="1972860" cy="2200900"/>
          </a:xfrm>
        </p:grpSpPr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85C8536A-9931-A39B-D8A5-632860821C2A}"/>
                </a:ext>
              </a:extLst>
            </p:cNvPr>
            <p:cNvSpPr txBox="1"/>
            <p:nvPr/>
          </p:nvSpPr>
          <p:spPr>
            <a:xfrm>
              <a:off x="5905144" y="2320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A1D2890D-2E5A-2FCA-8AC8-4559EC78ABF8}"/>
                </a:ext>
              </a:extLst>
            </p:cNvPr>
            <p:cNvSpPr txBox="1"/>
            <p:nvPr/>
          </p:nvSpPr>
          <p:spPr>
            <a:xfrm>
              <a:off x="6305372" y="254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0D3C15A5-B7E1-C0D3-EF40-BB102EF64486}"/>
                </a:ext>
              </a:extLst>
            </p:cNvPr>
            <p:cNvSpPr txBox="1"/>
            <p:nvPr/>
          </p:nvSpPr>
          <p:spPr>
            <a:xfrm>
              <a:off x="6705600" y="276834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049A0FDA-B6F9-F537-C58F-E4A6BAA556C4}"/>
                </a:ext>
              </a:extLst>
            </p:cNvPr>
            <p:cNvSpPr txBox="1"/>
            <p:nvPr/>
          </p:nvSpPr>
          <p:spPr>
            <a:xfrm>
              <a:off x="6704175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BC3DE1C9-FF7D-324B-31D3-BD0E8F2C938B}"/>
                </a:ext>
              </a:extLst>
            </p:cNvPr>
            <p:cNvSpPr txBox="1"/>
            <p:nvPr/>
          </p:nvSpPr>
          <p:spPr>
            <a:xfrm>
              <a:off x="6704175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DFE21947-6198-710E-0AB9-94CCCD272307}"/>
                </a:ext>
              </a:extLst>
            </p:cNvPr>
            <p:cNvSpPr txBox="1"/>
            <p:nvPr/>
          </p:nvSpPr>
          <p:spPr>
            <a:xfrm>
              <a:off x="6296826" y="39049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EC15CF71-8455-321C-B67A-70B65DF9A5EF}"/>
                </a:ext>
              </a:extLst>
            </p:cNvPr>
            <p:cNvSpPr txBox="1"/>
            <p:nvPr/>
          </p:nvSpPr>
          <p:spPr>
            <a:xfrm>
              <a:off x="5905144" y="41517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31BB0D16-B1A3-D441-96EE-576228FA05D2}"/>
                </a:ext>
              </a:extLst>
            </p:cNvPr>
            <p:cNvSpPr txBox="1"/>
            <p:nvPr/>
          </p:nvSpPr>
          <p:spPr>
            <a:xfrm>
              <a:off x="5500644" y="39092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962825AE-8494-E73F-C7AF-C3ADF7E7770E}"/>
                </a:ext>
              </a:extLst>
            </p:cNvPr>
            <p:cNvSpPr txBox="1"/>
            <p:nvPr/>
          </p:nvSpPr>
          <p:spPr>
            <a:xfrm>
              <a:off x="5102553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FBB9BFEB-A182-F120-6BBF-EDEADF7D7630}"/>
                </a:ext>
              </a:extLst>
            </p:cNvPr>
            <p:cNvSpPr txBox="1"/>
            <p:nvPr/>
          </p:nvSpPr>
          <p:spPr>
            <a:xfrm>
              <a:off x="5040838" y="276834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3270E214-4241-9220-4B68-3AE5D47DEE99}"/>
                </a:ext>
              </a:extLst>
            </p:cNvPr>
            <p:cNvSpPr txBox="1"/>
            <p:nvPr/>
          </p:nvSpPr>
          <p:spPr>
            <a:xfrm>
              <a:off x="5438929" y="254949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21810CF4-0AFE-7C20-439A-F8ACBE0B5E9F}"/>
                </a:ext>
              </a:extLst>
            </p:cNvPr>
            <p:cNvSpPr txBox="1"/>
            <p:nvPr/>
          </p:nvSpPr>
          <p:spPr>
            <a:xfrm>
              <a:off x="5101338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915D60BF-C38E-0497-8BF0-B144E5532FE1}"/>
              </a:ext>
            </a:extLst>
          </p:cNvPr>
          <p:cNvGrpSpPr/>
          <p:nvPr/>
        </p:nvGrpSpPr>
        <p:grpSpPr>
          <a:xfrm>
            <a:off x="5840302" y="4141283"/>
            <a:ext cx="1972860" cy="2200900"/>
            <a:chOff x="5040838" y="2320183"/>
            <a:chExt cx="1972860" cy="2200900"/>
          </a:xfrm>
        </p:grpSpPr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FB1A00B9-8CE5-812C-401D-84A936901E34}"/>
                </a:ext>
              </a:extLst>
            </p:cNvPr>
            <p:cNvSpPr txBox="1"/>
            <p:nvPr/>
          </p:nvSpPr>
          <p:spPr>
            <a:xfrm>
              <a:off x="5905144" y="2320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9BABE9D4-442F-D055-864F-B14E61C97049}"/>
                </a:ext>
              </a:extLst>
            </p:cNvPr>
            <p:cNvSpPr txBox="1"/>
            <p:nvPr/>
          </p:nvSpPr>
          <p:spPr>
            <a:xfrm>
              <a:off x="6305372" y="254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3ED9D0BC-79D5-A975-0657-95E24F368C78}"/>
                </a:ext>
              </a:extLst>
            </p:cNvPr>
            <p:cNvSpPr txBox="1"/>
            <p:nvPr/>
          </p:nvSpPr>
          <p:spPr>
            <a:xfrm>
              <a:off x="6705600" y="276834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A4F20AD5-6290-934E-F960-E4771B14D024}"/>
                </a:ext>
              </a:extLst>
            </p:cNvPr>
            <p:cNvSpPr txBox="1"/>
            <p:nvPr/>
          </p:nvSpPr>
          <p:spPr>
            <a:xfrm>
              <a:off x="6704175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876D6424-5A9B-A514-3158-653130AB2CEE}"/>
                </a:ext>
              </a:extLst>
            </p:cNvPr>
            <p:cNvSpPr txBox="1"/>
            <p:nvPr/>
          </p:nvSpPr>
          <p:spPr>
            <a:xfrm>
              <a:off x="6704175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A5413361-BFE5-FFC8-3082-F5BE20A202D1}"/>
                </a:ext>
              </a:extLst>
            </p:cNvPr>
            <p:cNvSpPr txBox="1"/>
            <p:nvPr/>
          </p:nvSpPr>
          <p:spPr>
            <a:xfrm>
              <a:off x="6296826" y="39049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957AD3C1-F703-D358-1F36-460FA2385684}"/>
                </a:ext>
              </a:extLst>
            </p:cNvPr>
            <p:cNvSpPr txBox="1"/>
            <p:nvPr/>
          </p:nvSpPr>
          <p:spPr>
            <a:xfrm>
              <a:off x="5905144" y="41517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6086378-9C10-71AA-8A1B-6FC51BE82650}"/>
                </a:ext>
              </a:extLst>
            </p:cNvPr>
            <p:cNvSpPr txBox="1"/>
            <p:nvPr/>
          </p:nvSpPr>
          <p:spPr>
            <a:xfrm>
              <a:off x="5500644" y="39092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42522D19-945F-D676-9120-F482223B4F55}"/>
                </a:ext>
              </a:extLst>
            </p:cNvPr>
            <p:cNvSpPr txBox="1"/>
            <p:nvPr/>
          </p:nvSpPr>
          <p:spPr>
            <a:xfrm>
              <a:off x="5102553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98C7CD4F-2404-03A3-C44D-3E813D02308A}"/>
                </a:ext>
              </a:extLst>
            </p:cNvPr>
            <p:cNvSpPr txBox="1"/>
            <p:nvPr/>
          </p:nvSpPr>
          <p:spPr>
            <a:xfrm>
              <a:off x="5040838" y="276834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1A517459-F288-9ED9-F2B5-1265DF8D9A23}"/>
                </a:ext>
              </a:extLst>
            </p:cNvPr>
            <p:cNvSpPr txBox="1"/>
            <p:nvPr/>
          </p:nvSpPr>
          <p:spPr>
            <a:xfrm>
              <a:off x="5438929" y="254949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69C415BA-5C8E-77F7-45A6-65230A6D0A1C}"/>
                </a:ext>
              </a:extLst>
            </p:cNvPr>
            <p:cNvSpPr txBox="1"/>
            <p:nvPr/>
          </p:nvSpPr>
          <p:spPr>
            <a:xfrm>
              <a:off x="5101338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429A6400-BB3B-63DF-49EC-32FFC4706CFF}"/>
              </a:ext>
            </a:extLst>
          </p:cNvPr>
          <p:cNvGrpSpPr/>
          <p:nvPr/>
        </p:nvGrpSpPr>
        <p:grpSpPr>
          <a:xfrm>
            <a:off x="7030452" y="2541796"/>
            <a:ext cx="1972860" cy="2200900"/>
            <a:chOff x="5040838" y="2320183"/>
            <a:chExt cx="1972860" cy="2200900"/>
          </a:xfrm>
        </p:grpSpPr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EFA51580-6884-847E-FE32-99111A9C2626}"/>
                </a:ext>
              </a:extLst>
            </p:cNvPr>
            <p:cNvSpPr txBox="1"/>
            <p:nvPr/>
          </p:nvSpPr>
          <p:spPr>
            <a:xfrm>
              <a:off x="5905144" y="2320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DA4964F8-8907-22E0-3AA5-3A6FC7EE80EC}"/>
                </a:ext>
              </a:extLst>
            </p:cNvPr>
            <p:cNvSpPr txBox="1"/>
            <p:nvPr/>
          </p:nvSpPr>
          <p:spPr>
            <a:xfrm>
              <a:off x="6305372" y="254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C4F97618-2172-0F71-94B3-A8FC30993BE5}"/>
                </a:ext>
              </a:extLst>
            </p:cNvPr>
            <p:cNvSpPr txBox="1"/>
            <p:nvPr/>
          </p:nvSpPr>
          <p:spPr>
            <a:xfrm>
              <a:off x="6705600" y="276834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61AF875E-3167-DEB8-5ED8-21A618216AB9}"/>
                </a:ext>
              </a:extLst>
            </p:cNvPr>
            <p:cNvSpPr txBox="1"/>
            <p:nvPr/>
          </p:nvSpPr>
          <p:spPr>
            <a:xfrm>
              <a:off x="6704175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9099F073-D762-1A2F-9848-522D24E44CAC}"/>
                </a:ext>
              </a:extLst>
            </p:cNvPr>
            <p:cNvSpPr txBox="1"/>
            <p:nvPr/>
          </p:nvSpPr>
          <p:spPr>
            <a:xfrm>
              <a:off x="6704175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6535213D-C7CD-F9DA-1A51-0B7035DB2F85}"/>
                </a:ext>
              </a:extLst>
            </p:cNvPr>
            <p:cNvSpPr txBox="1"/>
            <p:nvPr/>
          </p:nvSpPr>
          <p:spPr>
            <a:xfrm>
              <a:off x="6296826" y="390498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8F8E3AE5-7F6A-6D03-CA24-554779D630F2}"/>
                </a:ext>
              </a:extLst>
            </p:cNvPr>
            <p:cNvSpPr txBox="1"/>
            <p:nvPr/>
          </p:nvSpPr>
          <p:spPr>
            <a:xfrm>
              <a:off x="5905144" y="41517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40DBD518-4DB0-ED02-F153-95AF237950EF}"/>
                </a:ext>
              </a:extLst>
            </p:cNvPr>
            <p:cNvSpPr txBox="1"/>
            <p:nvPr/>
          </p:nvSpPr>
          <p:spPr>
            <a:xfrm>
              <a:off x="5500644" y="39092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16FA163E-FABB-C830-09FD-2DF82A6D5A34}"/>
                </a:ext>
              </a:extLst>
            </p:cNvPr>
            <p:cNvSpPr txBox="1"/>
            <p:nvPr/>
          </p:nvSpPr>
          <p:spPr>
            <a:xfrm>
              <a:off x="5102553" y="36775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180DEDA2-8E01-94B1-3710-F9DD81F15DA1}"/>
                </a:ext>
              </a:extLst>
            </p:cNvPr>
            <p:cNvSpPr txBox="1"/>
            <p:nvPr/>
          </p:nvSpPr>
          <p:spPr>
            <a:xfrm>
              <a:off x="5040838" y="276834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10</a:t>
              </a: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BB288072-073D-A1E4-16F0-F0CFD2F7F85E}"/>
                </a:ext>
              </a:extLst>
            </p:cNvPr>
            <p:cNvSpPr txBox="1"/>
            <p:nvPr/>
          </p:nvSpPr>
          <p:spPr>
            <a:xfrm>
              <a:off x="5438929" y="254949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1C4A7D71-FFAC-ABC9-D854-151FC7F5E493}"/>
                </a:ext>
              </a:extLst>
            </p:cNvPr>
            <p:cNvSpPr txBox="1"/>
            <p:nvPr/>
          </p:nvSpPr>
          <p:spPr>
            <a:xfrm>
              <a:off x="5101338" y="32229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8682CC60-E0FF-EBBF-9E65-416EFD1DACFB}"/>
              </a:ext>
            </a:extLst>
          </p:cNvPr>
          <p:cNvSpPr/>
          <p:nvPr/>
        </p:nvSpPr>
        <p:spPr>
          <a:xfrm>
            <a:off x="6871080" y="1403220"/>
            <a:ext cx="768859" cy="7707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/>
              <a:t>0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51EE753-0C7D-B775-2EA5-649D4FF61DE6}"/>
              </a:ext>
            </a:extLst>
          </p:cNvPr>
          <p:cNvSpPr/>
          <p:nvPr/>
        </p:nvSpPr>
        <p:spPr>
          <a:xfrm>
            <a:off x="7680176" y="3224034"/>
            <a:ext cx="768859" cy="7707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/>
              <a:t>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854CAE2-82B5-AE07-DD78-9319B9EC8DEB}"/>
              </a:ext>
            </a:extLst>
          </p:cNvPr>
          <p:cNvSpPr/>
          <p:nvPr/>
        </p:nvSpPr>
        <p:spPr>
          <a:xfrm>
            <a:off x="6468702" y="4855162"/>
            <a:ext cx="768859" cy="7707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/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1BDFAAD-847C-E79C-E0B0-AD8916FDDB9F}"/>
              </a:ext>
            </a:extLst>
          </p:cNvPr>
          <p:cNvSpPr/>
          <p:nvPr/>
        </p:nvSpPr>
        <p:spPr>
          <a:xfrm>
            <a:off x="4460443" y="4651976"/>
            <a:ext cx="768859" cy="7707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/>
              <a:t>3</a:t>
            </a: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2FC4A600-7B5A-4BEA-00A4-5189F6397B35}"/>
              </a:ext>
            </a:extLst>
          </p:cNvPr>
          <p:cNvSpPr/>
          <p:nvPr/>
        </p:nvSpPr>
        <p:spPr>
          <a:xfrm>
            <a:off x="3673446" y="2786552"/>
            <a:ext cx="768859" cy="7707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/>
              <a:t>4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3B226F95-BDFA-71B0-057F-0AD7F459F49A}"/>
              </a:ext>
            </a:extLst>
          </p:cNvPr>
          <p:cNvSpPr/>
          <p:nvPr/>
        </p:nvSpPr>
        <p:spPr>
          <a:xfrm>
            <a:off x="4872372" y="1179550"/>
            <a:ext cx="768859" cy="7707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/>
              <a:t>5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EC0F4E5F-67C4-A740-ECC0-55C9951CD138}"/>
              </a:ext>
            </a:extLst>
          </p:cNvPr>
          <p:cNvSpPr/>
          <p:nvPr/>
        </p:nvSpPr>
        <p:spPr>
          <a:xfrm>
            <a:off x="5667466" y="3033256"/>
            <a:ext cx="768859" cy="7707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35656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Breitbild</PresentationFormat>
  <Paragraphs>91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Seifert</dc:creator>
  <cp:lastModifiedBy>Stefan Seifert</cp:lastModifiedBy>
  <cp:revision>2</cp:revision>
  <dcterms:created xsi:type="dcterms:W3CDTF">2024-11-27T12:54:35Z</dcterms:created>
  <dcterms:modified xsi:type="dcterms:W3CDTF">2024-11-27T13:03:20Z</dcterms:modified>
</cp:coreProperties>
</file>