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97E67-4A92-5247-2005-89C247EC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18E88-19E4-7497-E1C2-D5533ED5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23EBA-E64B-0A97-1F03-2DDCA7BC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F76AA-7F46-FF49-AD2D-12E90E46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01AC2-1E40-38C7-A52D-4B931FD4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AFB83-6E28-A4C2-C99C-1EC220DF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461834-3A1A-3FA5-FEA3-53E7BF8B4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F8AFF-722D-BC54-7C05-6BA9FCC3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BF06F-CDBE-C608-7284-25CE85E5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51F97-01FE-6296-E5CC-12EEF73C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EA5EA9-B633-46D7-FB18-28FBD2D60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F5825-15B1-73BC-EB91-C40AA27B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BC5DF-ED99-5782-56A4-E8A87CD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3B898-CB9C-C9C9-F7C0-DD4E54D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294C5-B894-A1E3-A31D-5A08D43B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19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BC07-F768-2724-72B9-42CA80A3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62D48-F91A-8172-5076-24932692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BC081-C61F-FE72-7CC1-B85C1877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55FB8-D54B-3C12-FCC5-8D5F377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702E5-0854-A73B-656B-B6B21F82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73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D2E31-5F3C-18DF-4905-B568C8B1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02F70-3D4C-3E27-D741-127790DB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83B3B-B061-32C7-B55E-413A20DD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CCCB-5DF3-F489-50AA-DCEFA37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796ED-184F-F07D-5259-BF56872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3948-12D6-7220-88C3-61C09D0F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6B941-50A1-6331-FA18-648692C0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4E778-B569-71D3-FF78-573E5617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C144B-AC20-794B-AF2E-377CC408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0F84C-4691-AF2B-F738-3ACE58F3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38451-CBC2-5B79-9CFE-89492781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5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610C-A8D0-2A79-D526-F6FFBFEF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9F30F3-F9AD-D33F-7D75-AD7A738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DA2C34-D2E5-119A-329D-48AC7194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854410-CEA4-C957-5D83-B09FF6B3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6D865-3178-4682-432E-CFB083358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390633-92E0-9AB1-4470-0E1C592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F3839B-C523-63C0-B41D-16102713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88621-62BA-60AB-9336-DBDBFD3C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1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E03A7-D673-446E-4CC1-AE7F11AF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FFF6CD-A3FC-D3AA-9EAE-0A462407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47D7A4-DCA3-9038-551F-797BD093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B8D16-18A0-9056-F78A-BBBFCA57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3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130B44-1582-D1DD-65D5-05AB6E78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79A27A-225E-79C0-22C2-800E39EB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CAD04-8BDB-C774-826C-3953799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F8AF1-5E22-9234-15B3-4F6A1417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6F37E-AD72-6E8A-3317-DF95AE6F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E618A-F7B2-9D86-67B1-4797910F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BC8ED-6BF3-CAE6-F01C-A5E2C04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149B9-E45C-0E19-BC2C-10B78377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8B1535-C872-8BA2-C5D2-5435757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6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AEDC9-31C9-B226-6CDA-72AF4FD6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E65E4-9B87-BDEE-9E73-64A4E73E1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FD4C85-0597-B18D-14D0-7A0BE03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412D8-E9ED-1478-3E88-D6C83DFE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B924C7-8D0B-A69D-9576-5224DBF7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5635C-BE2C-C5F8-AB40-95A6E004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D516F3-3296-9708-9FB0-A53CB3DC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F99D5-CCAF-C877-BB33-1F994ADB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E6036-2F0C-C9A5-A42D-A84796E04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F7F82-BB56-45F9-B170-0F8CF6DB2CC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FC1C7-6D2C-9E1F-2A5A-74FA62F5F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58E10-BA65-7E4C-236E-41F34DA5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A30D29-E063-3B7D-281B-CB2271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385762"/>
            <a:ext cx="6353175" cy="608647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0BCC5E6-1E3B-50B5-F2F1-583D88A7489B}"/>
              </a:ext>
            </a:extLst>
          </p:cNvPr>
          <p:cNvGrpSpPr/>
          <p:nvPr/>
        </p:nvGrpSpPr>
        <p:grpSpPr>
          <a:xfrm>
            <a:off x="5040838" y="2320183"/>
            <a:ext cx="1972860" cy="2200900"/>
            <a:chOff x="5040838" y="2320183"/>
            <a:chExt cx="1972860" cy="220090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9D508EC-FE2D-8A26-1721-FF7E52095E4D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CBE5E39-5D28-98FD-5AA5-776D0A94B304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49BFA59-9EE0-8964-1AD7-25583501402E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A8290A4-EA73-AEBF-2F16-0D7419AEE7ED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5C0A9C8-16FB-42EF-B752-FCF3A69CFA28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570DF7C-7F2E-E072-1D8D-D622ABF78108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B211B66-DA92-628F-D50E-1CEE8DA9BA2D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B221040-8E55-F35C-40EC-C1EF5074BAE1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DFB7038-781E-5693-1D1D-543E0260F6C3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E429E6C-0941-338A-570F-AF92B4A1F1FC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17C5D81-418C-9A12-455C-172B04B7D341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580F328-4F98-6B43-AD7D-B61866865977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9C657EC-8A4F-438B-12C5-4354104A5E36}"/>
              </a:ext>
            </a:extLst>
          </p:cNvPr>
          <p:cNvGrpSpPr/>
          <p:nvPr/>
        </p:nvGrpSpPr>
        <p:grpSpPr>
          <a:xfrm>
            <a:off x="6239277" y="683531"/>
            <a:ext cx="1972860" cy="2200900"/>
            <a:chOff x="5040838" y="2320183"/>
            <a:chExt cx="1972860" cy="2200900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06AE97B-46D5-C794-0849-02618CD60840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9C49EED-44C3-A421-63B8-3A4DED93E70E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2336C45-6BF7-9E69-C254-66F353C07EC1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DB76084-46E6-EE1A-F35D-3C52B905099D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9471A40-FFFA-3BE6-E65B-137411F8AE13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882377C-1D37-4AAB-9FAB-67FE021D386B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C9CCF86-4EDA-C5CE-B071-3DF49B5A761C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44D0279-B76D-BFBF-045F-BD884696B6DA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6691FC1-94E4-B2D3-1C85-BCCD0E893B22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1AB8B83-23F4-5A2F-54E5-E314E27855E1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431BDAE-9EE4-7C27-8C88-DF399E293E90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154465D-D5E7-6334-1D85-BD1DBA4A15B4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7F10C4C-FB1E-53C4-3DF5-B87256D22EEB}"/>
              </a:ext>
            </a:extLst>
          </p:cNvPr>
          <p:cNvGrpSpPr/>
          <p:nvPr/>
        </p:nvGrpSpPr>
        <p:grpSpPr>
          <a:xfrm>
            <a:off x="4226433" y="433327"/>
            <a:ext cx="1972860" cy="2200900"/>
            <a:chOff x="5040838" y="2320183"/>
            <a:chExt cx="1972860" cy="2200900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3761972-780E-479A-1156-AB3349F0CA78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C2569CC-0E8E-2A51-3875-D56C482C49AA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049DFC4-3C04-A630-494F-DC01E9638CB1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62C8913-4C72-52FA-2B10-C6A6F2DF4545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182821E-43B8-838F-3874-94004AF25054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F7D09D2-26E6-107E-4CB4-28E1645C2755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1ACFAE4-301A-FA6D-7053-5407C70BEED8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806B7F1-EF02-9154-8E18-7FE56A3B1E78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1FDF6DE-7C64-0AFF-65EB-74A7EE2F905D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FBFF520-C059-4934-823A-F9017FE49364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7FEC460-711D-6C52-10A7-D785912A55CA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736D198-5816-D029-0012-65185AFED5F9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0CC61C5-B096-43CE-D930-056A24C19A88}"/>
              </a:ext>
            </a:extLst>
          </p:cNvPr>
          <p:cNvGrpSpPr/>
          <p:nvPr/>
        </p:nvGrpSpPr>
        <p:grpSpPr>
          <a:xfrm>
            <a:off x="3028794" y="2084657"/>
            <a:ext cx="1972860" cy="2200900"/>
            <a:chOff x="5040838" y="2320183"/>
            <a:chExt cx="1972860" cy="2200900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CE3E71-74FD-808F-C1A3-6DFB916B83C2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EA9A2166-34F3-7E9A-B8B4-030781C0967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1CDB5164-DA12-28AF-71D8-A756819BF630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10294DA-75D5-CB76-57EE-79AB2CA0B729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6E30B857-BC0F-742A-8B5A-44172BB8BDEA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163A8BD-9752-4577-B3D7-F25DB6FF8546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3090634-57C2-ACAC-DFA7-FF108F29841F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8E9301C-6026-EE19-DE63-01A1F851AFB0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1F05D8B-DC9A-0556-D7C0-52B5A4CA0A7F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97B18F1-B124-CFE4-250B-B96F06C8C10A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1DAFB33-CF63-0E5C-A1A5-F1A05D204B52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15DB1C2-BD9E-5DFA-BC75-3DA31AB5A43E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A98B8DE-4A8E-63E2-9232-7FD31BCA0FFE}"/>
              </a:ext>
            </a:extLst>
          </p:cNvPr>
          <p:cNvGrpSpPr/>
          <p:nvPr/>
        </p:nvGrpSpPr>
        <p:grpSpPr>
          <a:xfrm>
            <a:off x="3846588" y="3936903"/>
            <a:ext cx="1972860" cy="2200900"/>
            <a:chOff x="5040838" y="2320183"/>
            <a:chExt cx="1972860" cy="2200900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85C8536A-9931-A39B-D8A5-632860821C2A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1D2890D-2E5A-2FCA-8AC8-4559EC78ABF8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0D3C15A5-B7E1-C0D3-EF40-BB102EF64486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49A0FDA-B6F9-F537-C58F-E4A6BAA556C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BC3DE1C9-FF7D-324B-31D3-BD0E8F2C938B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FE21947-6198-710E-0AB9-94CCCD272307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C15CF71-8455-321C-B67A-70B65DF9A5EF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31BB0D16-B1A3-D441-96EE-576228FA05D2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962825AE-8494-E73F-C7AF-C3ADF7E7770E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BB9BFEB-A182-F120-6BBF-EDEADF7D7630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270E214-4241-9220-4B68-3AE5D47DEE99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1810CF4-0AFE-7C20-439A-F8ACBE0B5E9F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15D60BF-C38E-0497-8BF0-B144E5532FE1}"/>
              </a:ext>
            </a:extLst>
          </p:cNvPr>
          <p:cNvGrpSpPr/>
          <p:nvPr/>
        </p:nvGrpSpPr>
        <p:grpSpPr>
          <a:xfrm>
            <a:off x="5840302" y="4141283"/>
            <a:ext cx="1972860" cy="2200900"/>
            <a:chOff x="5040838" y="2320183"/>
            <a:chExt cx="1972860" cy="2200900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B1A00B9-8CE5-812C-401D-84A936901E34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BABE9D4-442F-D055-864F-B14E61C97049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3ED9D0BC-79D5-A975-0657-95E24F368C78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4F20AD5-6290-934E-F960-E4771B14D02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876D6424-5A9B-A514-3158-653130AB2CEE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A5413361-BFE5-FFC8-3082-F5BE20A202D1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57AD3C1-F703-D358-1F36-460FA2385684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6086378-9C10-71AA-8A1B-6FC51BE82650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42522D19-945F-D676-9120-F482223B4F55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98C7CD4F-2404-03A3-C44D-3E813D02308A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1A517459-F288-9ED9-F2B5-1265DF8D9A23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9C415BA-5C8E-77F7-45A6-65230A6D0A1C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429A6400-BB3B-63DF-49EC-32FFC4706CFF}"/>
              </a:ext>
            </a:extLst>
          </p:cNvPr>
          <p:cNvGrpSpPr/>
          <p:nvPr/>
        </p:nvGrpSpPr>
        <p:grpSpPr>
          <a:xfrm>
            <a:off x="7030452" y="2541796"/>
            <a:ext cx="1972860" cy="2200900"/>
            <a:chOff x="5040838" y="2320183"/>
            <a:chExt cx="1972860" cy="2200900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FA51580-6884-847E-FE32-99111A9C2626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DA4964F8-8907-22E0-3AA5-3A6FC7EE80EC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C4F97618-2172-0F71-94B3-A8FC30993BE5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61AF875E-3167-DEB8-5ED8-21A618216AB9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099F073-D762-1A2F-9848-522D24E44CAC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6535213D-C7CD-F9DA-1A51-0B7035DB2F85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F8E3AE5-7F6A-6D03-CA24-554779D630F2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0DBD518-4DB0-ED02-F153-95AF237950EF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16FA163E-FABB-C830-09FD-2DF82A6D5A34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180DEDA2-8E01-94B1-3710-F9DD81F15DA1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BB288072-073D-A1E4-16F0-F0CFD2F7F85E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1C4A7D71-FFAC-ABC9-D854-151FC7F5E493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8682CC60-E0FF-EBBF-9E65-416EFD1DACFB}"/>
              </a:ext>
            </a:extLst>
          </p:cNvPr>
          <p:cNvSpPr/>
          <p:nvPr/>
        </p:nvSpPr>
        <p:spPr>
          <a:xfrm>
            <a:off x="6871080" y="1403220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0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51EE753-0C7D-B775-2EA5-649D4FF61DE6}"/>
              </a:ext>
            </a:extLst>
          </p:cNvPr>
          <p:cNvSpPr/>
          <p:nvPr/>
        </p:nvSpPr>
        <p:spPr>
          <a:xfrm>
            <a:off x="7680176" y="3224034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854CAE2-82B5-AE07-DD78-9319B9EC8DEB}"/>
              </a:ext>
            </a:extLst>
          </p:cNvPr>
          <p:cNvSpPr/>
          <p:nvPr/>
        </p:nvSpPr>
        <p:spPr>
          <a:xfrm>
            <a:off x="6468702" y="4855162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1BDFAAD-847C-E79C-E0B0-AD8916FDDB9F}"/>
              </a:ext>
            </a:extLst>
          </p:cNvPr>
          <p:cNvSpPr/>
          <p:nvPr/>
        </p:nvSpPr>
        <p:spPr>
          <a:xfrm>
            <a:off x="4460443" y="4651976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3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FC4A600-7B5A-4BEA-00A4-5189F6397B35}"/>
              </a:ext>
            </a:extLst>
          </p:cNvPr>
          <p:cNvSpPr/>
          <p:nvPr/>
        </p:nvSpPr>
        <p:spPr>
          <a:xfrm>
            <a:off x="3673446" y="2786552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4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B226F95-BDFA-71B0-057F-0AD7F459F49A}"/>
              </a:ext>
            </a:extLst>
          </p:cNvPr>
          <p:cNvSpPr/>
          <p:nvPr/>
        </p:nvSpPr>
        <p:spPr>
          <a:xfrm>
            <a:off x="4872372" y="1179550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5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EC0F4E5F-67C4-A740-ECC0-55C9951CD138}"/>
              </a:ext>
            </a:extLst>
          </p:cNvPr>
          <p:cNvSpPr/>
          <p:nvPr/>
        </p:nvSpPr>
        <p:spPr>
          <a:xfrm>
            <a:off x="5667466" y="3033256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5656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DD64E6-81E6-2282-6743-5CB93EB92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4162">
            <a:off x="2492465" y="-49347"/>
            <a:ext cx="6934346" cy="657873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B0B809D-719A-C6B7-863D-FF122E54DF3D}"/>
              </a:ext>
            </a:extLst>
          </p:cNvPr>
          <p:cNvSpPr/>
          <p:nvPr/>
        </p:nvSpPr>
        <p:spPr>
          <a:xfrm>
            <a:off x="5973778" y="817439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45F4D3E-F2AC-4900-E575-DF71D434EA41}"/>
              </a:ext>
            </a:extLst>
          </p:cNvPr>
          <p:cNvSpPr/>
          <p:nvPr/>
        </p:nvSpPr>
        <p:spPr>
          <a:xfrm>
            <a:off x="7543236" y="2205660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0F142B-15EF-573C-D99B-D315A7D1B47B}"/>
              </a:ext>
            </a:extLst>
          </p:cNvPr>
          <p:cNvSpPr/>
          <p:nvPr/>
        </p:nvSpPr>
        <p:spPr>
          <a:xfrm>
            <a:off x="7120156" y="4232311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6A661A9-EB51-E417-6D8F-D43C7CC04318}"/>
              </a:ext>
            </a:extLst>
          </p:cNvPr>
          <p:cNvSpPr/>
          <p:nvPr/>
        </p:nvSpPr>
        <p:spPr>
          <a:xfrm>
            <a:off x="5162720" y="4865918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00ABC3D-C8B8-05CE-674A-D73EE129B430}"/>
              </a:ext>
            </a:extLst>
          </p:cNvPr>
          <p:cNvSpPr/>
          <p:nvPr/>
        </p:nvSpPr>
        <p:spPr>
          <a:xfrm>
            <a:off x="3646738" y="3479668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51C7367-92D9-F9A1-72E6-5182E646A33E}"/>
              </a:ext>
            </a:extLst>
          </p:cNvPr>
          <p:cNvSpPr/>
          <p:nvPr/>
        </p:nvSpPr>
        <p:spPr>
          <a:xfrm>
            <a:off x="4043736" y="1502785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594322F-8205-ACE4-4E76-3CA255BDA4A9}"/>
              </a:ext>
            </a:extLst>
          </p:cNvPr>
          <p:cNvSpPr/>
          <p:nvPr/>
        </p:nvSpPr>
        <p:spPr>
          <a:xfrm>
            <a:off x="5667466" y="3033256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#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8F7044D-0961-E7C7-CF57-61818CBEB13C}"/>
              </a:ext>
            </a:extLst>
          </p:cNvPr>
          <p:cNvGrpSpPr/>
          <p:nvPr/>
        </p:nvGrpSpPr>
        <p:grpSpPr>
          <a:xfrm>
            <a:off x="4948171" y="2177058"/>
            <a:ext cx="1972860" cy="2200900"/>
            <a:chOff x="5040838" y="2320183"/>
            <a:chExt cx="1972860" cy="2200900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6D10FDC-B0CB-AFE2-3DD9-0EFF01D96933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DDCF576-0B14-5680-AB11-6EF8ABCCA45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DC30315-2F19-ABF3-AC09-F86B6F78499E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BD197C8-C62E-CC02-7A06-ACF822FA3E76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ECF900-3DB4-1252-EA6C-FB00C94216CC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D4FD2B1-4039-B2C5-9EB4-34B0D6A9FBD7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85225F9-3D67-1B05-38B0-ECF27EE0431A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38E7F92-52F1-F060-E8E2-746B58952228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57B13F4-B5B4-4D41-3054-5D10D48CA7FD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58236D7-B7BA-38D4-8EF1-C6E7D7F3A387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34E33EA-70BB-A530-C92C-F93F9E58BFEE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B5222F4-A8EC-EAD3-CF67-957315653749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7EF80E1-C2FF-969C-B72F-C212CD23C2CA}"/>
              </a:ext>
            </a:extLst>
          </p:cNvPr>
          <p:cNvGrpSpPr/>
          <p:nvPr/>
        </p:nvGrpSpPr>
        <p:grpSpPr>
          <a:xfrm>
            <a:off x="3419967" y="848989"/>
            <a:ext cx="1972860" cy="2200900"/>
            <a:chOff x="5040838" y="2320183"/>
            <a:chExt cx="1972860" cy="2200900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864891D-C43D-A84A-96F5-36FE86DAB7CF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CEF0B17-F16C-4151-E850-EFCED3C7F715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6CFEB9A-28E8-6BA8-14BC-FE1450393A0A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7EB37E2-8760-9F8F-C454-7956280C80EC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BCECBD0-E016-3E4C-8040-BF7A5C5666AE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374B8E6-B9D4-C758-EB07-B0165AB7AAC8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AE54B4C-A655-19E1-9A36-BE737FFCEA8C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C8446907-7453-B410-BD64-A5CAC3C02776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759BF55-A7F6-8F02-C6CC-5FAF807AB176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3240FE2-AA88-595C-E95A-BAD91E4C4F7D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C4B4413-0BC3-046B-19C5-1E08E091CB92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98E4299-FD77-806C-70AB-85D0082BA7BE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CB999DF-4C05-A5D8-4F69-AFB9368A4FE6}"/>
              </a:ext>
            </a:extLst>
          </p:cNvPr>
          <p:cNvGrpSpPr/>
          <p:nvPr/>
        </p:nvGrpSpPr>
        <p:grpSpPr>
          <a:xfrm>
            <a:off x="3014344" y="2831219"/>
            <a:ext cx="1972860" cy="2200900"/>
            <a:chOff x="5040838" y="2320183"/>
            <a:chExt cx="1972860" cy="2200900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9037F7F-0C95-8C4D-34C2-E9FDCC82C65C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A85CC7C-73D1-5F7C-698D-A37E1E5E727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F03C146-E0EC-B3AC-B482-53C1F6368EBE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00636F6-3821-798B-8EE7-93C2B31842B9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AB41984-1FA9-69F3-0B67-727A8A7381AA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AD1B013-40E2-297B-1BDE-B3C7B2A1A045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4FE9DF3-1D47-8055-FB1E-D2A06173D339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3030F1F-83F6-D96D-13B9-00D0E6E69A97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789CCF3-E4D0-66E0-A19A-437E08D49AE3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1AC2F52B-E541-4C64-BDE7-94D046B6F6F6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E87D93A2-1CF6-7628-D565-61E5E4C67495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C8A81FC-26D0-DDC2-C9B4-FB68A90A9C15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E498DBEA-D132-02B2-96AB-2B9974258F01}"/>
              </a:ext>
            </a:extLst>
          </p:cNvPr>
          <p:cNvGrpSpPr/>
          <p:nvPr/>
        </p:nvGrpSpPr>
        <p:grpSpPr>
          <a:xfrm>
            <a:off x="6444983" y="3536147"/>
            <a:ext cx="1972860" cy="2200900"/>
            <a:chOff x="5040838" y="2320183"/>
            <a:chExt cx="1972860" cy="2200900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A71E76C-F405-D54A-DD9B-9C714091013F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9E007E4-ECAA-CF79-820E-D0BE17B1C44B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7CFECB2-6B05-3482-3D49-4B41F1CDDA6D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2AE2E2A1-A7C2-1CD0-0BB2-B98DCEB39A4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8B92D87C-9067-3987-2789-5E5A6A67B6EC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C710400-6780-0259-4BA9-3B074F1582C8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79111B6-6C99-C38F-85A5-C7733044F1AF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7809886-8DAB-3D72-7556-2B34FE1CD698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AAD6A6F-F33B-6A06-469F-F283D82D36B7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2D3B5E6-E42E-4D03-2C14-60FD8A161989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5738142-5D3E-2595-3CCF-B2F4E332E967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166CBAA-7529-C699-6EEC-716E75960330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0DC3321-30D6-22B2-37D5-7A148FE0C734}"/>
              </a:ext>
            </a:extLst>
          </p:cNvPr>
          <p:cNvGrpSpPr/>
          <p:nvPr/>
        </p:nvGrpSpPr>
        <p:grpSpPr>
          <a:xfrm>
            <a:off x="4547943" y="4177780"/>
            <a:ext cx="1972860" cy="2200900"/>
            <a:chOff x="5040838" y="2320183"/>
            <a:chExt cx="1972860" cy="22009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F1F15A47-03B5-EA00-1860-0A489B42E3D6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B3608323-1F81-4072-AA5A-B8155550A02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F59948F-5293-8FC8-0C8D-3212029F05E4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F7D6B775-34E4-0BE9-4E26-5431E55BDCC8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8226157-1D3C-8A16-175A-A6D3C1EE8C21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7DC203C9-EDF3-B7CC-6527-9AA9E58ECF7E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AB0A187-6807-A55E-7DBD-07F647AD5645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4C65ADF-3EFE-7659-178D-CFF5732DF33C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104E779B-111B-76DD-43B3-688A94903F7B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CFB4A569-AFE4-1DA5-3FE5-3D3FFCBC9868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E0AC2A1-D388-C35C-A77E-C0527A48FB1B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A0A2E2BB-4168-5C4E-B42A-22A1FF5081B6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CFB2B7F-DE33-9296-BA2D-49908068542A}"/>
              </a:ext>
            </a:extLst>
          </p:cNvPr>
          <p:cNvGrpSpPr/>
          <p:nvPr/>
        </p:nvGrpSpPr>
        <p:grpSpPr>
          <a:xfrm>
            <a:off x="6885748" y="1518231"/>
            <a:ext cx="1972860" cy="2200900"/>
            <a:chOff x="5040838" y="2320183"/>
            <a:chExt cx="1972860" cy="2200900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0EFC2DB3-E602-699B-94CC-C138A83CD460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AD1F2E2D-8CF2-6093-4EF0-DA78E66F74F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B64D45A7-6FDE-0D67-2AEB-BBE11A599484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3ACDDB74-7B4B-3BC5-B6D7-AEA819BF406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AA2472A7-C5EE-3A61-4425-D98E249753AE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08982AF-DCC4-E737-71CC-30975A0076FE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E36A6179-66A2-FE20-EA82-20BF0AA5817D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B0AD84E6-6F11-4E9B-7A6D-F42905F3250C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727C8A5F-ED1E-D626-07E1-CF00B071C068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5CED17B-4BAF-7F91-D15D-FB5C70718A81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C695CEC2-132A-78C1-EDDC-7B324B03D5F5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45676990-4224-7DE4-4E8E-86C93A881BA5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E1EF4C86-CCD8-13D2-F05B-C0191BF62940}"/>
              </a:ext>
            </a:extLst>
          </p:cNvPr>
          <p:cNvGrpSpPr/>
          <p:nvPr/>
        </p:nvGrpSpPr>
        <p:grpSpPr>
          <a:xfrm>
            <a:off x="5367115" y="180341"/>
            <a:ext cx="1972860" cy="2200900"/>
            <a:chOff x="5040838" y="2320183"/>
            <a:chExt cx="1972860" cy="2200900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61AEA6E-27AB-9A85-A515-E0A80238D2BA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9A9D0B58-A659-BC94-730C-0793B622010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D38BE2F9-7874-0BE5-194F-EA6A24429EE9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5D7916C-7D57-387D-9482-23B9CED5F1F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9D85A487-5915-8ED7-C83B-C4B6D2E960D3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E7A8880C-275B-7BE4-9098-848E184082C7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0F4CF063-CFB8-C2AD-4CFD-429615A52A1B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EDC131DE-57B4-DCA4-A61B-2C3B30410F5D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9FD79118-FC2A-B722-08F2-08D064960088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27B8FB31-A03F-5D1B-9525-72836D46D375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6BACA681-79FB-CC87-D42E-3C55A89CB6AF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BF034D2-8E27-F577-F909-B4CE7933BBBE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93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182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Seifert</dc:creator>
  <cp:lastModifiedBy>Stefan Seifert</cp:lastModifiedBy>
  <cp:revision>4</cp:revision>
  <dcterms:created xsi:type="dcterms:W3CDTF">2024-11-27T12:54:35Z</dcterms:created>
  <dcterms:modified xsi:type="dcterms:W3CDTF">2024-11-28T17:20:14Z</dcterms:modified>
</cp:coreProperties>
</file>