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B3D"/>
    <a:srgbClr val="FCD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71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4E28-67C3-A346-BBCD-89CE247258D1}" type="datetimeFigureOut">
              <a:rPr lang="en-US" smtClean="0"/>
              <a:t>11/15/16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F3AF-0EEE-604F-94E8-81C7888C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120148" y="1043739"/>
            <a:ext cx="9279236" cy="5172147"/>
            <a:chOff x="-120148" y="1043739"/>
            <a:chExt cx="9279236" cy="5172147"/>
          </a:xfrm>
        </p:grpSpPr>
        <p:grpSp>
          <p:nvGrpSpPr>
            <p:cNvPr id="12" name="Group 11"/>
            <p:cNvGrpSpPr/>
            <p:nvPr/>
          </p:nvGrpSpPr>
          <p:grpSpPr>
            <a:xfrm>
              <a:off x="0" y="1043739"/>
              <a:ext cx="9159088" cy="5172147"/>
              <a:chOff x="0" y="647700"/>
              <a:chExt cx="9159088" cy="5568187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47700"/>
                <a:ext cx="9144000" cy="555307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58" b="100000" l="0" r="100000">
                            <a14:foregroundMark x1="82292" y1="48370" x2="82292" y2="48370"/>
                            <a14:foregroundMark x1="66771" y1="43568" x2="66771" y2="43568"/>
                            <a14:foregroundMark x1="65625" y1="38593" x2="65625" y2="38593"/>
                            <a14:foregroundMark x1="81354" y1="22127" x2="81354" y2="22127"/>
                            <a14:foregroundMark x1="76875" y1="2573" x2="76875" y2="2573"/>
                            <a14:foregroundMark x1="82604" y1="15952" x2="82604" y2="15952"/>
                            <a14:foregroundMark x1="81667" y1="8748" x2="81667" y2="8748"/>
                            <a14:foregroundMark x1="89792" y1="15952" x2="89792" y2="15952"/>
                            <a14:foregroundMark x1="91771" y1="9434" x2="91771" y2="9434"/>
                            <a14:foregroundMark x1="94167" y1="3774" x2="94167" y2="3774"/>
                            <a14:foregroundMark x1="96875" y1="7890" x2="96875" y2="7890"/>
                            <a14:foregroundMark x1="95417" y1="12350" x2="95417" y2="12350"/>
                            <a14:foregroundMark x1="89063" y1="20412" x2="89063" y2="20412"/>
                            <a14:foregroundMark x1="82813" y1="19211" x2="82813" y2="19211"/>
                            <a14:foregroundMark x1="76979" y1="8233" x2="76979" y2="8233"/>
                            <a14:foregroundMark x1="70729" y1="30875" x2="70729" y2="30875"/>
                            <a14:foregroundMark x1="73229" y1="32590" x2="73229" y2="32590"/>
                            <a14:foregroundMark x1="67604" y1="54031" x2="67604" y2="54031"/>
                            <a14:foregroundMark x1="70313" y1="50772" x2="70313" y2="50772"/>
                            <a14:foregroundMark x1="76667" y1="80789" x2="76667" y2="80789"/>
                            <a14:foregroundMark x1="70000" y1="90223" x2="70000" y2="90223"/>
                            <a14:foregroundMark x1="46771" y1="97942" x2="46771" y2="97942"/>
                            <a14:foregroundMark x1="34479" y1="84906" x2="34479" y2="84906"/>
                            <a14:foregroundMark x1="34792" y1="71527" x2="34792" y2="71527"/>
                            <a14:foregroundMark x1="40000" y1="60206" x2="40000" y2="60206"/>
                            <a14:foregroundMark x1="48021" y1="56604" x2="48021" y2="56604"/>
                            <a14:foregroundMark x1="54271" y1="65866" x2="54271" y2="65866"/>
                            <a14:foregroundMark x1="51458" y1="76501" x2="51458" y2="76501"/>
                            <a14:foregroundMark x1="44688" y1="82504" x2="44688" y2="82504"/>
                            <a14:foregroundMark x1="29271" y1="78559" x2="29271" y2="78559"/>
                            <a14:foregroundMark x1="25833" y1="65866" x2="25833" y2="65866"/>
                            <a14:foregroundMark x1="24375" y1="55403" x2="24375" y2="55403"/>
                            <a14:foregroundMark x1="16250" y1="46312" x2="16250" y2="46312"/>
                            <a14:foregroundMark x1="3438" y1="56947" x2="3438" y2="56947"/>
                            <a14:foregroundMark x1="50313" y1="77702" x2="50313" y2="77702"/>
                            <a14:foregroundMark x1="52500" y1="75643" x2="52500" y2="75643"/>
                            <a14:foregroundMark x1="49375" y1="57633" x2="49375" y2="57633"/>
                            <a14:foregroundMark x1="46042" y1="56432" x2="46042" y2="56432"/>
                            <a14:foregroundMark x1="41458" y1="59005" x2="41458" y2="59005"/>
                            <a14:foregroundMark x1="39479" y1="61921" x2="39479" y2="61921"/>
                            <a14:foregroundMark x1="71250" y1="56604" x2="71250" y2="56604"/>
                            <a14:foregroundMark x1="69063" y1="46827" x2="69063" y2="46827"/>
                            <a14:foregroundMark x1="73229" y1="49228" x2="73229" y2="49228"/>
                            <a14:foregroundMark x1="66563" y1="34305" x2="66563" y2="34305"/>
                            <a14:foregroundMark x1="97396" y1="38250" x2="97396" y2="38250"/>
                            <a14:foregroundMark x1="94688" y1="52830" x2="94688" y2="52830"/>
                            <a14:foregroundMark x1="97083" y1="50429" x2="97083" y2="50429"/>
                            <a14:foregroundMark x1="92917" y1="61063" x2="92917" y2="61063"/>
                            <a14:foregroundMark x1="93646" y1="57290" x2="93646" y2="57290"/>
                            <a14:foregroundMark x1="90208" y1="61750" x2="90208" y2="61750"/>
                            <a14:foregroundMark x1="67500" y1="45455" x2="67500" y2="45455"/>
                            <a14:foregroundMark x1="68333" y1="51973" x2="68333" y2="51973"/>
                            <a14:foregroundMark x1="68021" y1="55403" x2="68021" y2="55403"/>
                            <a14:foregroundMark x1="73750" y1="55403" x2="73750" y2="55403"/>
                            <a14:foregroundMark x1="46667" y1="56775" x2="46667" y2="56775"/>
                            <a14:foregroundMark x1="52917" y1="74786" x2="52917" y2="74786"/>
                            <a14:foregroundMark x1="50208" y1="78731" x2="50208" y2="78731"/>
                            <a14:foregroundMark x1="45938" y1="82161" x2="45938" y2="82161"/>
                            <a14:foregroundMark x1="42813" y1="84048" x2="42813" y2="84048"/>
                            <a14:foregroundMark x1="40104" y1="95369" x2="40104" y2="95369"/>
                            <a14:foregroundMark x1="37604" y1="92796" x2="37604" y2="92796"/>
                            <a14:foregroundMark x1="40625" y1="95883" x2="40625" y2="95883"/>
                            <a14:foregroundMark x1="37917" y1="84734" x2="37917" y2="84734"/>
                            <a14:foregroundMark x1="34688" y1="86449" x2="34688" y2="86449"/>
                            <a14:foregroundMark x1="71458" y1="88508" x2="71458" y2="88508"/>
                            <a14:foregroundMark x1="68958" y1="91424" x2="68958" y2="91424"/>
                            <a14:foregroundMark x1="61771" y1="97084" x2="61771" y2="97084"/>
                            <a14:foregroundMark x1="62500" y1="96398" x2="62500" y2="96398"/>
                            <a14:foregroundMark x1="64271" y1="95540" x2="64271" y2="95540"/>
                            <a14:foregroundMark x1="61250" y1="97084" x2="61250" y2="97084"/>
                            <a14:foregroundMark x1="34063" y1="81990" x2="34063" y2="81990"/>
                            <a14:foregroundMark x1="33854" y1="81132" x2="33854" y2="81132"/>
                            <a14:foregroundMark x1="34583" y1="73413" x2="34583" y2="73413"/>
                            <a14:foregroundMark x1="25521" y1="63808" x2="25521" y2="63808"/>
                            <a14:foregroundMark x1="7917" y1="49914" x2="7917" y2="49914"/>
                            <a14:foregroundMark x1="8750" y1="49228" x2="8750" y2="49228"/>
                            <a14:foregroundMark x1="9896" y1="48199" x2="9896" y2="48199"/>
                            <a14:foregroundMark x1="7187" y1="50086" x2="7187" y2="50086"/>
                            <a14:foregroundMark x1="3750" y1="55746" x2="3750" y2="55746"/>
                            <a14:foregroundMark x1="2083" y1="60206" x2="2083" y2="60206"/>
                            <a14:foregroundMark x1="417" y1="67410" x2="417" y2="67410"/>
                            <a14:foregroundMark x1="729" y1="67581" x2="729" y2="67581"/>
                            <a14:foregroundMark x1="76250" y1="55403" x2="76250" y2="55403"/>
                            <a14:foregroundMark x1="87292" y1="47856" x2="87292" y2="47856"/>
                            <a14:foregroundMark x1="85208" y1="50600" x2="85208" y2="50600"/>
                            <a14:foregroundMark x1="79792" y1="50600" x2="79792" y2="50600"/>
                            <a14:foregroundMark x1="78021" y1="50772" x2="78021" y2="50772"/>
                            <a14:foregroundMark x1="78542" y1="50429" x2="78542" y2="50429"/>
                            <a14:foregroundMark x1="77396" y1="50429" x2="77396" y2="50429"/>
                            <a14:foregroundMark x1="85625" y1="60377" x2="85625" y2="60377"/>
                            <a14:foregroundMark x1="83438" y1="66724" x2="83438" y2="66724"/>
                            <a14:foregroundMark x1="81250" y1="69125" x2="81250" y2="69125"/>
                            <a14:foregroundMark x1="80417" y1="69811" x2="80417" y2="69811"/>
                            <a14:foregroundMark x1="79583" y1="71698" x2="79583" y2="71698"/>
                            <a14:foregroundMark x1="72083" y1="56947" x2="72083" y2="56947"/>
                            <a14:foregroundMark x1="72917" y1="56432" x2="72917" y2="56432"/>
                            <a14:foregroundMark x1="70104" y1="57118" x2="70104" y2="57118"/>
                            <a14:foregroundMark x1="68750" y1="55918" x2="68750" y2="55918"/>
                            <a14:foregroundMark x1="69271" y1="56432" x2="69271" y2="56432"/>
                            <a14:foregroundMark x1="70833" y1="48027" x2="70833" y2="48027"/>
                            <a14:foregroundMark x1="66042" y1="41166" x2="66042" y2="41166"/>
                            <a14:foregroundMark x1="68021" y1="32419" x2="68021" y2="32419"/>
                            <a14:foregroundMark x1="69688" y1="31561" x2="69688" y2="31561"/>
                            <a14:foregroundMark x1="78333" y1="39794" x2="78333" y2="39794"/>
                            <a14:foregroundMark x1="78854" y1="41338" x2="78854" y2="41338"/>
                            <a14:foregroundMark x1="78542" y1="40480" x2="78542" y2="40480"/>
                            <a14:foregroundMark x1="80208" y1="39966" x2="80208" y2="39966"/>
                            <a14:foregroundMark x1="81250" y1="40652" x2="81250" y2="40652"/>
                            <a14:foregroundMark x1="86354" y1="41509" x2="86354" y2="41509"/>
                            <a14:foregroundMark x1="87813" y1="41509" x2="87813" y2="41509"/>
                            <a14:foregroundMark x1="88750" y1="42367" x2="88750" y2="42367"/>
                            <a14:foregroundMark x1="87917" y1="43225" x2="87917" y2="43225"/>
                            <a14:foregroundMark x1="87604" y1="43739" x2="87604" y2="43739"/>
                            <a14:foregroundMark x1="84688" y1="50429" x2="84688" y2="50429"/>
                            <a14:foregroundMark x1="82396" y1="50943" x2="82396" y2="50943"/>
                            <a14:foregroundMark x1="95938" y1="51801" x2="95938" y2="51801"/>
                            <a14:foregroundMark x1="90625" y1="61921" x2="90625" y2="61921"/>
                            <a14:foregroundMark x1="91250" y1="61921" x2="91250" y2="61921"/>
                            <a14:foregroundMark x1="89375" y1="61750" x2="89375" y2="61750"/>
                            <a14:foregroundMark x1="88542" y1="61407" x2="88542" y2="61407"/>
                            <a14:foregroundMark x1="86875" y1="62607" x2="86875" y2="62607"/>
                            <a14:foregroundMark x1="77500" y1="1372" x2="77500" y2="1372"/>
                            <a14:foregroundMark x1="76458" y1="3945" x2="76458" y2="3945"/>
                            <a14:foregroundMark x1="76354" y1="7033" x2="76354" y2="7033"/>
                            <a14:foregroundMark x1="77188" y1="9091" x2="77188" y2="9091"/>
                            <a14:foregroundMark x1="78438" y1="9777" x2="78438" y2="9777"/>
                            <a14:foregroundMark x1="79271" y1="9091" x2="79271" y2="9091"/>
                            <a14:foregroundMark x1="92604" y1="10635" x2="92604" y2="10635"/>
                            <a14:foregroundMark x1="93542" y1="13379" x2="93542" y2="13379"/>
                            <a14:foregroundMark x1="92813" y1="12350" x2="92813" y2="12350"/>
                            <a14:foregroundMark x1="93021" y1="9949" x2="93021" y2="9949"/>
                            <a14:foregroundMark x1="96979" y1="9262" x2="96979" y2="9262"/>
                            <a14:foregroundMark x1="97083" y1="6175" x2="97083" y2="6175"/>
                            <a14:foregroundMark x1="96458" y1="3774" x2="96458" y2="3774"/>
                            <a14:foregroundMark x1="75208" y1="83362" x2="75208" y2="83362"/>
                            <a14:foregroundMark x1="71771" y1="88508" x2="71771" y2="88508"/>
                            <a14:foregroundMark x1="68646" y1="92110" x2="68646" y2="92110"/>
                            <a14:foregroundMark x1="64688" y1="95026" x2="64688" y2="95026"/>
                            <a14:foregroundMark x1="53542" y1="99314" x2="53542" y2="99314"/>
                            <a14:foregroundMark x1="56458" y1="98799" x2="56458" y2="98799"/>
                            <a14:foregroundMark x1="45104" y1="98113" x2="45104" y2="98113"/>
                            <a14:foregroundMark x1="54375" y1="67410" x2="54375" y2="67410"/>
                            <a14:foregroundMark x1="48750" y1="57118" x2="48750" y2="57118"/>
                            <a14:foregroundMark x1="39063" y1="62607" x2="39063" y2="62607"/>
                            <a14:foregroundMark x1="34792" y1="87136" x2="34792" y2="87136"/>
                            <a14:foregroundMark x1="30104" y1="80446" x2="30104" y2="80446"/>
                            <a14:foregroundMark x1="28021" y1="76501" x2="28021" y2="76501"/>
                            <a14:foregroundMark x1="30521" y1="80789" x2="30521" y2="80789"/>
                            <a14:backgroundMark x1="84375" y1="36535" x2="84375" y2="36535"/>
                            <a14:backgroundMark x1="81146" y1="59863" x2="81146" y2="59863"/>
                            <a14:backgroundMark x1="81146" y1="49743" x2="81146" y2="49743"/>
                            <a14:backgroundMark x1="83646" y1="49571" x2="83646" y2="49571"/>
                            <a14:backgroundMark x1="79688" y1="41852" x2="79688" y2="41852"/>
                            <a14:backgroundMark x1="87083" y1="42024" x2="87083" y2="42024"/>
                            <a14:backgroundMark x1="76042" y1="56089" x2="76042" y2="56089"/>
                            <a14:backgroundMark x1="76563" y1="54202" x2="76563" y2="54202"/>
                            <a14:backgroundMark x1="84896" y1="49571" x2="84896" y2="49571"/>
                            <a14:backgroundMark x1="86354" y1="49743" x2="86354" y2="49743"/>
                            <a14:backgroundMark x1="78958" y1="49914" x2="78958" y2="49914"/>
                            <a14:backgroundMark x1="77708" y1="49743" x2="77708" y2="49743"/>
                            <a14:backgroundMark x1="78438" y1="49914" x2="78438" y2="49914"/>
                            <a14:backgroundMark x1="79896" y1="49914" x2="79896" y2="49914"/>
                            <a14:backgroundMark x1="79688" y1="62950" x2="79688" y2="62950"/>
                            <a14:backgroundMark x1="86563" y1="61578" x2="86563" y2="61578"/>
                            <a14:backgroundMark x1="86771" y1="49743" x2="86771" y2="49743"/>
                            <a14:backgroundMark x1="84375" y1="49743" x2="84375" y2="49743"/>
                            <a14:backgroundMark x1="84583" y1="60549" x2="84583" y2="60549"/>
                            <a14:backgroundMark x1="86771" y1="60549" x2="86771" y2="6054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088" y="662812"/>
                <a:ext cx="9144000" cy="5553075"/>
              </a:xfrm>
              <a:prstGeom prst="rect">
                <a:avLst/>
              </a:prstGeom>
              <a:noFill/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-120148" y="1376129"/>
              <a:ext cx="6251118" cy="20928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3000" b="1" dirty="0" smtClean="0">
                  <a:ln w="17780" cmpd="sng">
                    <a:solidFill>
                      <a:srgbClr val="000000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FCD209"/>
                      </a:gs>
                      <a:gs pos="49000">
                        <a:srgbClr val="FCD209"/>
                      </a:gs>
                      <a:gs pos="50000">
                        <a:schemeClr val="tx1"/>
                      </a:gs>
                      <a:gs pos="95000">
                        <a:schemeClr val="tx1"/>
                      </a:gs>
                      <a:gs pos="100000">
                        <a:schemeClr val="tx1"/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Befriend</a:t>
              </a:r>
              <a:endParaRPr lang="en-US" sz="13000" b="1" dirty="0">
                <a:ln w="17780" cmpd="sng">
                  <a:solidFill>
                    <a:srgbClr val="000000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FCD209"/>
                    </a:gs>
                    <a:gs pos="49000">
                      <a:srgbClr val="FCD209"/>
                    </a:gs>
                    <a:gs pos="50000">
                      <a:schemeClr val="tx1"/>
                    </a:gs>
                    <a:gs pos="95000">
                      <a:schemeClr val="tx1"/>
                    </a:gs>
                    <a:gs pos="100000">
                      <a:schemeClr val="tx1"/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97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32930" y="1336135"/>
            <a:ext cx="3320123" cy="4074386"/>
            <a:chOff x="5838964" y="518521"/>
            <a:chExt cx="3320123" cy="438636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63856" b="23336"/>
            <a:stretch/>
          </p:blipFill>
          <p:spPr>
            <a:xfrm>
              <a:off x="5838964" y="647700"/>
              <a:ext cx="3305036" cy="42571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58" b="100000" l="0" r="100000">
                          <a14:foregroundMark x1="82292" y1="48370" x2="82292" y2="48370"/>
                          <a14:foregroundMark x1="66771" y1="43568" x2="66771" y2="43568"/>
                          <a14:foregroundMark x1="65625" y1="38593" x2="65625" y2="38593"/>
                          <a14:foregroundMark x1="81354" y1="22127" x2="81354" y2="22127"/>
                          <a14:foregroundMark x1="76875" y1="2573" x2="76875" y2="2573"/>
                          <a14:foregroundMark x1="82604" y1="15952" x2="82604" y2="15952"/>
                          <a14:foregroundMark x1="81667" y1="8748" x2="81667" y2="8748"/>
                          <a14:foregroundMark x1="89792" y1="15952" x2="89792" y2="15952"/>
                          <a14:foregroundMark x1="91771" y1="9434" x2="91771" y2="9434"/>
                          <a14:foregroundMark x1="94167" y1="3774" x2="94167" y2="3774"/>
                          <a14:foregroundMark x1="96875" y1="7890" x2="96875" y2="7890"/>
                          <a14:foregroundMark x1="95417" y1="12350" x2="95417" y2="12350"/>
                          <a14:foregroundMark x1="89063" y1="20412" x2="89063" y2="20412"/>
                          <a14:foregroundMark x1="82813" y1="19211" x2="82813" y2="19211"/>
                          <a14:foregroundMark x1="76979" y1="8233" x2="76979" y2="8233"/>
                          <a14:foregroundMark x1="70729" y1="30875" x2="70729" y2="30875"/>
                          <a14:foregroundMark x1="73229" y1="32590" x2="73229" y2="32590"/>
                          <a14:foregroundMark x1="67604" y1="54031" x2="67604" y2="54031"/>
                          <a14:foregroundMark x1="70313" y1="50772" x2="70313" y2="50772"/>
                          <a14:foregroundMark x1="76667" y1="80789" x2="76667" y2="80789"/>
                          <a14:foregroundMark x1="70000" y1="90223" x2="70000" y2="90223"/>
                          <a14:foregroundMark x1="46771" y1="97942" x2="46771" y2="97942"/>
                          <a14:foregroundMark x1="34479" y1="84906" x2="34479" y2="84906"/>
                          <a14:foregroundMark x1="34792" y1="71527" x2="34792" y2="71527"/>
                          <a14:foregroundMark x1="40000" y1="60206" x2="40000" y2="60206"/>
                          <a14:foregroundMark x1="48021" y1="56604" x2="48021" y2="56604"/>
                          <a14:foregroundMark x1="54271" y1="65866" x2="54271" y2="65866"/>
                          <a14:foregroundMark x1="51458" y1="76501" x2="51458" y2="76501"/>
                          <a14:foregroundMark x1="44688" y1="82504" x2="44688" y2="82504"/>
                          <a14:foregroundMark x1="29271" y1="78559" x2="29271" y2="78559"/>
                          <a14:foregroundMark x1="25833" y1="65866" x2="25833" y2="65866"/>
                          <a14:foregroundMark x1="24375" y1="55403" x2="24375" y2="55403"/>
                          <a14:foregroundMark x1="16250" y1="46312" x2="16250" y2="46312"/>
                          <a14:foregroundMark x1="3438" y1="56947" x2="3438" y2="56947"/>
                          <a14:foregroundMark x1="50313" y1="77702" x2="50313" y2="77702"/>
                          <a14:foregroundMark x1="52500" y1="75643" x2="52500" y2="75643"/>
                          <a14:foregroundMark x1="49375" y1="57633" x2="49375" y2="57633"/>
                          <a14:foregroundMark x1="46042" y1="56432" x2="46042" y2="56432"/>
                          <a14:foregroundMark x1="41458" y1="59005" x2="41458" y2="59005"/>
                          <a14:foregroundMark x1="39479" y1="61921" x2="39479" y2="61921"/>
                          <a14:foregroundMark x1="71250" y1="56604" x2="71250" y2="56604"/>
                          <a14:foregroundMark x1="69063" y1="46827" x2="69063" y2="46827"/>
                          <a14:foregroundMark x1="73229" y1="49228" x2="73229" y2="49228"/>
                          <a14:foregroundMark x1="66563" y1="34305" x2="66563" y2="34305"/>
                          <a14:foregroundMark x1="97396" y1="38250" x2="97396" y2="38250"/>
                          <a14:foregroundMark x1="94688" y1="52830" x2="94688" y2="52830"/>
                          <a14:foregroundMark x1="97083" y1="50429" x2="97083" y2="50429"/>
                          <a14:foregroundMark x1="92917" y1="61063" x2="92917" y2="61063"/>
                          <a14:foregroundMark x1="93646" y1="57290" x2="93646" y2="57290"/>
                          <a14:foregroundMark x1="90208" y1="61750" x2="90208" y2="61750"/>
                          <a14:foregroundMark x1="67500" y1="45455" x2="67500" y2="45455"/>
                          <a14:foregroundMark x1="68333" y1="51973" x2="68333" y2="51973"/>
                          <a14:foregroundMark x1="68021" y1="55403" x2="68021" y2="55403"/>
                          <a14:foregroundMark x1="73750" y1="55403" x2="73750" y2="55403"/>
                          <a14:foregroundMark x1="46667" y1="56775" x2="46667" y2="56775"/>
                          <a14:foregroundMark x1="52917" y1="74786" x2="52917" y2="74786"/>
                          <a14:foregroundMark x1="50208" y1="78731" x2="50208" y2="78731"/>
                          <a14:foregroundMark x1="45938" y1="82161" x2="45938" y2="82161"/>
                          <a14:foregroundMark x1="42813" y1="84048" x2="42813" y2="84048"/>
                          <a14:foregroundMark x1="40104" y1="95369" x2="40104" y2="95369"/>
                          <a14:foregroundMark x1="37604" y1="92796" x2="37604" y2="92796"/>
                          <a14:foregroundMark x1="40625" y1="95883" x2="40625" y2="95883"/>
                          <a14:foregroundMark x1="37917" y1="84734" x2="37917" y2="84734"/>
                          <a14:foregroundMark x1="34688" y1="86449" x2="34688" y2="86449"/>
                          <a14:foregroundMark x1="71458" y1="88508" x2="71458" y2="88508"/>
                          <a14:foregroundMark x1="68958" y1="91424" x2="68958" y2="91424"/>
                          <a14:foregroundMark x1="61771" y1="97084" x2="61771" y2="97084"/>
                          <a14:foregroundMark x1="62500" y1="96398" x2="62500" y2="96398"/>
                          <a14:foregroundMark x1="64271" y1="95540" x2="64271" y2="95540"/>
                          <a14:foregroundMark x1="61250" y1="97084" x2="61250" y2="97084"/>
                          <a14:foregroundMark x1="34063" y1="81990" x2="34063" y2="81990"/>
                          <a14:foregroundMark x1="33854" y1="81132" x2="33854" y2="81132"/>
                          <a14:foregroundMark x1="34583" y1="73413" x2="34583" y2="73413"/>
                          <a14:foregroundMark x1="25521" y1="63808" x2="25521" y2="63808"/>
                          <a14:foregroundMark x1="7917" y1="49914" x2="7917" y2="49914"/>
                          <a14:foregroundMark x1="8750" y1="49228" x2="8750" y2="49228"/>
                          <a14:foregroundMark x1="9896" y1="48199" x2="9896" y2="48199"/>
                          <a14:foregroundMark x1="7187" y1="50086" x2="7187" y2="50086"/>
                          <a14:foregroundMark x1="3750" y1="55746" x2="3750" y2="55746"/>
                          <a14:foregroundMark x1="2083" y1="60206" x2="2083" y2="60206"/>
                          <a14:foregroundMark x1="417" y1="67410" x2="417" y2="67410"/>
                          <a14:foregroundMark x1="729" y1="67581" x2="729" y2="67581"/>
                          <a14:foregroundMark x1="76250" y1="55403" x2="76250" y2="55403"/>
                          <a14:foregroundMark x1="87292" y1="47856" x2="87292" y2="47856"/>
                          <a14:foregroundMark x1="85208" y1="50600" x2="85208" y2="50600"/>
                          <a14:foregroundMark x1="79792" y1="50600" x2="79792" y2="50600"/>
                          <a14:foregroundMark x1="78021" y1="50772" x2="78021" y2="50772"/>
                          <a14:foregroundMark x1="78542" y1="50429" x2="78542" y2="50429"/>
                          <a14:foregroundMark x1="77396" y1="50429" x2="77396" y2="50429"/>
                          <a14:foregroundMark x1="85625" y1="60377" x2="85625" y2="60377"/>
                          <a14:foregroundMark x1="83438" y1="66724" x2="83438" y2="66724"/>
                          <a14:foregroundMark x1="81250" y1="69125" x2="81250" y2="69125"/>
                          <a14:foregroundMark x1="80417" y1="69811" x2="80417" y2="69811"/>
                          <a14:foregroundMark x1="79583" y1="71698" x2="79583" y2="71698"/>
                          <a14:foregroundMark x1="72083" y1="56947" x2="72083" y2="56947"/>
                          <a14:foregroundMark x1="72917" y1="56432" x2="72917" y2="56432"/>
                          <a14:foregroundMark x1="70104" y1="57118" x2="70104" y2="57118"/>
                          <a14:foregroundMark x1="68750" y1="55918" x2="68750" y2="55918"/>
                          <a14:foregroundMark x1="69271" y1="56432" x2="69271" y2="56432"/>
                          <a14:foregroundMark x1="70833" y1="48027" x2="70833" y2="48027"/>
                          <a14:foregroundMark x1="66042" y1="41166" x2="66042" y2="41166"/>
                          <a14:foregroundMark x1="68021" y1="32419" x2="68021" y2="32419"/>
                          <a14:foregroundMark x1="69688" y1="31561" x2="69688" y2="31561"/>
                          <a14:foregroundMark x1="78333" y1="39794" x2="78333" y2="39794"/>
                          <a14:foregroundMark x1="78854" y1="41338" x2="78854" y2="41338"/>
                          <a14:foregroundMark x1="78542" y1="40480" x2="78542" y2="40480"/>
                          <a14:foregroundMark x1="80208" y1="39966" x2="80208" y2="39966"/>
                          <a14:foregroundMark x1="81250" y1="40652" x2="81250" y2="40652"/>
                          <a14:foregroundMark x1="86354" y1="41509" x2="86354" y2="41509"/>
                          <a14:foregroundMark x1="87813" y1="41509" x2="87813" y2="41509"/>
                          <a14:foregroundMark x1="88750" y1="42367" x2="88750" y2="42367"/>
                          <a14:foregroundMark x1="87917" y1="43225" x2="87917" y2="43225"/>
                          <a14:foregroundMark x1="87604" y1="43739" x2="87604" y2="43739"/>
                          <a14:foregroundMark x1="84688" y1="50429" x2="84688" y2="50429"/>
                          <a14:foregroundMark x1="82396" y1="50943" x2="82396" y2="50943"/>
                          <a14:foregroundMark x1="95938" y1="51801" x2="95938" y2="51801"/>
                          <a14:foregroundMark x1="90625" y1="61921" x2="90625" y2="61921"/>
                          <a14:foregroundMark x1="91250" y1="61921" x2="91250" y2="61921"/>
                          <a14:foregroundMark x1="89375" y1="61750" x2="89375" y2="61750"/>
                          <a14:foregroundMark x1="88542" y1="61407" x2="88542" y2="61407"/>
                          <a14:foregroundMark x1="86875" y1="62607" x2="86875" y2="62607"/>
                          <a14:foregroundMark x1="77500" y1="1372" x2="77500" y2="1372"/>
                          <a14:foregroundMark x1="76458" y1="3945" x2="76458" y2="3945"/>
                          <a14:foregroundMark x1="76354" y1="7033" x2="76354" y2="7033"/>
                          <a14:foregroundMark x1="77188" y1="9091" x2="77188" y2="9091"/>
                          <a14:foregroundMark x1="78438" y1="9777" x2="78438" y2="9777"/>
                          <a14:foregroundMark x1="79271" y1="9091" x2="79271" y2="9091"/>
                          <a14:foregroundMark x1="92604" y1="10635" x2="92604" y2="10635"/>
                          <a14:foregroundMark x1="93542" y1="13379" x2="93542" y2="13379"/>
                          <a14:foregroundMark x1="92813" y1="12350" x2="92813" y2="12350"/>
                          <a14:foregroundMark x1="93021" y1="9949" x2="93021" y2="9949"/>
                          <a14:foregroundMark x1="96979" y1="9262" x2="96979" y2="9262"/>
                          <a14:foregroundMark x1="97083" y1="6175" x2="97083" y2="6175"/>
                          <a14:foregroundMark x1="96458" y1="3774" x2="96458" y2="3774"/>
                          <a14:foregroundMark x1="75208" y1="83362" x2="75208" y2="83362"/>
                          <a14:foregroundMark x1="71771" y1="88508" x2="71771" y2="88508"/>
                          <a14:foregroundMark x1="68646" y1="92110" x2="68646" y2="92110"/>
                          <a14:foregroundMark x1="64688" y1="95026" x2="64688" y2="95026"/>
                          <a14:foregroundMark x1="53542" y1="99314" x2="53542" y2="99314"/>
                          <a14:foregroundMark x1="56458" y1="98799" x2="56458" y2="98799"/>
                          <a14:foregroundMark x1="45104" y1="98113" x2="45104" y2="98113"/>
                          <a14:foregroundMark x1="54375" y1="67410" x2="54375" y2="67410"/>
                          <a14:foregroundMark x1="48750" y1="57118" x2="48750" y2="57118"/>
                          <a14:foregroundMark x1="39063" y1="62607" x2="39063" y2="62607"/>
                          <a14:foregroundMark x1="34792" y1="87136" x2="34792" y2="87136"/>
                          <a14:foregroundMark x1="30104" y1="80446" x2="30104" y2="80446"/>
                          <a14:foregroundMark x1="28021" y1="76501" x2="28021" y2="76501"/>
                          <a14:foregroundMark x1="30521" y1="80789" x2="30521" y2="80789"/>
                          <a14:backgroundMark x1="84375" y1="36535" x2="84375" y2="36535"/>
                          <a14:backgroundMark x1="81146" y1="59863" x2="81146" y2="59863"/>
                          <a14:backgroundMark x1="81146" y1="49743" x2="81146" y2="49743"/>
                          <a14:backgroundMark x1="83646" y1="49571" x2="83646" y2="49571"/>
                          <a14:backgroundMark x1="79688" y1="41852" x2="79688" y2="41852"/>
                          <a14:backgroundMark x1="87083" y1="42024" x2="87083" y2="42024"/>
                          <a14:backgroundMark x1="76042" y1="56089" x2="76042" y2="56089"/>
                          <a14:backgroundMark x1="76563" y1="54202" x2="76563" y2="54202"/>
                          <a14:backgroundMark x1="84896" y1="49571" x2="84896" y2="49571"/>
                          <a14:backgroundMark x1="86354" y1="49743" x2="86354" y2="49743"/>
                          <a14:backgroundMark x1="78958" y1="49914" x2="78958" y2="49914"/>
                          <a14:backgroundMark x1="77708" y1="49743" x2="77708" y2="49743"/>
                          <a14:backgroundMark x1="78438" y1="49914" x2="78438" y2="49914"/>
                          <a14:backgroundMark x1="79896" y1="49914" x2="79896" y2="49914"/>
                          <a14:backgroundMark x1="79688" y1="62950" x2="79688" y2="62950"/>
                          <a14:backgroundMark x1="86563" y1="61578" x2="86563" y2="61578"/>
                          <a14:backgroundMark x1="86771" y1="49743" x2="86771" y2="49743"/>
                          <a14:backgroundMark x1="84375" y1="49743" x2="84375" y2="49743"/>
                          <a14:backgroundMark x1="84583" y1="60549" x2="84583" y2="60549"/>
                          <a14:backgroundMark x1="86771" y1="60549" x2="86771" y2="60549"/>
                        </a14:backgroundRemoval>
                      </a14:imgEffect>
                    </a14:imgLayer>
                  </a14:imgProps>
                </a:ext>
              </a:extLst>
            </a:blip>
            <a:srcRect l="63691" t="-2598" r="-1" b="23608"/>
            <a:stretch/>
          </p:blipFill>
          <p:spPr>
            <a:xfrm>
              <a:off x="5838964" y="518521"/>
              <a:ext cx="3320123" cy="438636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89133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8" b="100000" l="0" r="100000">
                        <a14:foregroundMark x1="82292" y1="48370" x2="82292" y2="48370"/>
                        <a14:foregroundMark x1="66771" y1="43568" x2="66771" y2="43568"/>
                        <a14:foregroundMark x1="65625" y1="38593" x2="65625" y2="38593"/>
                        <a14:foregroundMark x1="81354" y1="22127" x2="81354" y2="22127"/>
                        <a14:foregroundMark x1="76875" y1="2573" x2="76875" y2="2573"/>
                        <a14:foregroundMark x1="82604" y1="15952" x2="82604" y2="15952"/>
                        <a14:foregroundMark x1="81667" y1="8748" x2="81667" y2="8748"/>
                        <a14:foregroundMark x1="89792" y1="15952" x2="89792" y2="15952"/>
                        <a14:foregroundMark x1="91771" y1="9434" x2="91771" y2="9434"/>
                        <a14:foregroundMark x1="94167" y1="3774" x2="94167" y2="3774"/>
                        <a14:foregroundMark x1="96875" y1="7890" x2="96875" y2="7890"/>
                        <a14:foregroundMark x1="95417" y1="12350" x2="95417" y2="12350"/>
                        <a14:foregroundMark x1="89063" y1="20412" x2="89063" y2="20412"/>
                        <a14:foregroundMark x1="82813" y1="19211" x2="82813" y2="19211"/>
                        <a14:foregroundMark x1="76979" y1="8233" x2="76979" y2="8233"/>
                        <a14:foregroundMark x1="70729" y1="30875" x2="70729" y2="30875"/>
                        <a14:foregroundMark x1="73229" y1="32590" x2="73229" y2="32590"/>
                        <a14:foregroundMark x1="67604" y1="54031" x2="67604" y2="54031"/>
                        <a14:foregroundMark x1="70313" y1="50772" x2="70313" y2="50772"/>
                        <a14:foregroundMark x1="76667" y1="80789" x2="76667" y2="80789"/>
                        <a14:foregroundMark x1="70000" y1="90223" x2="70000" y2="90223"/>
                        <a14:foregroundMark x1="46771" y1="97942" x2="46771" y2="97942"/>
                        <a14:foregroundMark x1="34479" y1="84906" x2="34479" y2="84906"/>
                        <a14:foregroundMark x1="34792" y1="71527" x2="34792" y2="71527"/>
                        <a14:foregroundMark x1="40000" y1="60206" x2="40000" y2="60206"/>
                        <a14:foregroundMark x1="48021" y1="56604" x2="48021" y2="56604"/>
                        <a14:foregroundMark x1="54271" y1="65866" x2="54271" y2="65866"/>
                        <a14:foregroundMark x1="51458" y1="76501" x2="51458" y2="76501"/>
                        <a14:foregroundMark x1="44688" y1="82504" x2="44688" y2="82504"/>
                        <a14:foregroundMark x1="29271" y1="78559" x2="29271" y2="78559"/>
                        <a14:foregroundMark x1="25833" y1="65866" x2="25833" y2="65866"/>
                        <a14:foregroundMark x1="24375" y1="55403" x2="24375" y2="55403"/>
                        <a14:foregroundMark x1="16250" y1="46312" x2="16250" y2="46312"/>
                        <a14:foregroundMark x1="3438" y1="56947" x2="3438" y2="56947"/>
                        <a14:foregroundMark x1="50313" y1="77702" x2="50313" y2="77702"/>
                        <a14:foregroundMark x1="52500" y1="75643" x2="52500" y2="75643"/>
                        <a14:foregroundMark x1="49375" y1="57633" x2="49375" y2="57633"/>
                        <a14:foregroundMark x1="46042" y1="56432" x2="46042" y2="56432"/>
                        <a14:foregroundMark x1="41458" y1="59005" x2="41458" y2="59005"/>
                        <a14:foregroundMark x1="39479" y1="61921" x2="39479" y2="61921"/>
                        <a14:foregroundMark x1="71250" y1="56604" x2="71250" y2="56604"/>
                        <a14:foregroundMark x1="69063" y1="46827" x2="69063" y2="46827"/>
                        <a14:foregroundMark x1="73229" y1="49228" x2="73229" y2="49228"/>
                        <a14:foregroundMark x1="66563" y1="34305" x2="66563" y2="34305"/>
                        <a14:foregroundMark x1="97396" y1="38250" x2="97396" y2="38250"/>
                        <a14:foregroundMark x1="94688" y1="52830" x2="94688" y2="52830"/>
                        <a14:foregroundMark x1="97083" y1="50429" x2="97083" y2="50429"/>
                        <a14:foregroundMark x1="92917" y1="61063" x2="92917" y2="61063"/>
                        <a14:foregroundMark x1="93646" y1="57290" x2="93646" y2="57290"/>
                        <a14:foregroundMark x1="90208" y1="61750" x2="90208" y2="61750"/>
                        <a14:foregroundMark x1="67500" y1="45455" x2="67500" y2="45455"/>
                        <a14:foregroundMark x1="68333" y1="51973" x2="68333" y2="51973"/>
                        <a14:foregroundMark x1="68021" y1="55403" x2="68021" y2="55403"/>
                        <a14:foregroundMark x1="73750" y1="55403" x2="73750" y2="55403"/>
                        <a14:foregroundMark x1="46667" y1="56775" x2="46667" y2="56775"/>
                        <a14:foregroundMark x1="52917" y1="74786" x2="52917" y2="74786"/>
                        <a14:foregroundMark x1="50208" y1="78731" x2="50208" y2="78731"/>
                        <a14:foregroundMark x1="45938" y1="82161" x2="45938" y2="82161"/>
                        <a14:foregroundMark x1="42813" y1="84048" x2="42813" y2="84048"/>
                        <a14:foregroundMark x1="40104" y1="95369" x2="40104" y2="95369"/>
                        <a14:foregroundMark x1="37604" y1="92796" x2="37604" y2="92796"/>
                        <a14:foregroundMark x1="40625" y1="95883" x2="40625" y2="95883"/>
                        <a14:foregroundMark x1="37917" y1="84734" x2="37917" y2="84734"/>
                        <a14:foregroundMark x1="34688" y1="86449" x2="34688" y2="86449"/>
                        <a14:foregroundMark x1="71458" y1="88508" x2="71458" y2="88508"/>
                        <a14:foregroundMark x1="68958" y1="91424" x2="68958" y2="91424"/>
                        <a14:foregroundMark x1="61771" y1="97084" x2="61771" y2="97084"/>
                        <a14:foregroundMark x1="62500" y1="96398" x2="62500" y2="96398"/>
                        <a14:foregroundMark x1="64271" y1="95540" x2="64271" y2="95540"/>
                        <a14:foregroundMark x1="61250" y1="97084" x2="61250" y2="97084"/>
                        <a14:foregroundMark x1="34063" y1="81990" x2="34063" y2="81990"/>
                        <a14:foregroundMark x1="33854" y1="81132" x2="33854" y2="81132"/>
                        <a14:foregroundMark x1="34583" y1="73413" x2="34583" y2="73413"/>
                        <a14:foregroundMark x1="25521" y1="63808" x2="25521" y2="63808"/>
                        <a14:foregroundMark x1="7917" y1="49914" x2="7917" y2="49914"/>
                        <a14:foregroundMark x1="8750" y1="49228" x2="8750" y2="49228"/>
                        <a14:foregroundMark x1="9896" y1="48199" x2="9896" y2="48199"/>
                        <a14:foregroundMark x1="7187" y1="50086" x2="7187" y2="50086"/>
                        <a14:foregroundMark x1="3750" y1="55746" x2="3750" y2="55746"/>
                        <a14:foregroundMark x1="2083" y1="60206" x2="2083" y2="60206"/>
                        <a14:foregroundMark x1="417" y1="67410" x2="417" y2="67410"/>
                        <a14:foregroundMark x1="729" y1="67581" x2="729" y2="67581"/>
                        <a14:foregroundMark x1="76250" y1="55403" x2="76250" y2="55403"/>
                        <a14:foregroundMark x1="87292" y1="47856" x2="87292" y2="47856"/>
                        <a14:foregroundMark x1="85208" y1="50600" x2="85208" y2="50600"/>
                        <a14:foregroundMark x1="79792" y1="50600" x2="79792" y2="50600"/>
                        <a14:foregroundMark x1="78021" y1="50772" x2="78021" y2="50772"/>
                        <a14:foregroundMark x1="78542" y1="50429" x2="78542" y2="50429"/>
                        <a14:foregroundMark x1="77396" y1="50429" x2="77396" y2="50429"/>
                        <a14:foregroundMark x1="85625" y1="60377" x2="85625" y2="60377"/>
                        <a14:foregroundMark x1="83438" y1="66724" x2="83438" y2="66724"/>
                        <a14:foregroundMark x1="81250" y1="69125" x2="81250" y2="69125"/>
                        <a14:foregroundMark x1="80417" y1="69811" x2="80417" y2="69811"/>
                        <a14:foregroundMark x1="79583" y1="71698" x2="79583" y2="71698"/>
                        <a14:foregroundMark x1="72083" y1="56947" x2="72083" y2="56947"/>
                        <a14:foregroundMark x1="72917" y1="56432" x2="72917" y2="56432"/>
                        <a14:foregroundMark x1="70104" y1="57118" x2="70104" y2="57118"/>
                        <a14:foregroundMark x1="68750" y1="55918" x2="68750" y2="55918"/>
                        <a14:foregroundMark x1="69271" y1="56432" x2="69271" y2="56432"/>
                        <a14:foregroundMark x1="70833" y1="48027" x2="70833" y2="48027"/>
                        <a14:foregroundMark x1="66042" y1="41166" x2="66042" y2="41166"/>
                        <a14:foregroundMark x1="68021" y1="32419" x2="68021" y2="32419"/>
                        <a14:foregroundMark x1="69688" y1="31561" x2="69688" y2="31561"/>
                        <a14:foregroundMark x1="78333" y1="39794" x2="78333" y2="39794"/>
                        <a14:foregroundMark x1="78854" y1="41338" x2="78854" y2="41338"/>
                        <a14:foregroundMark x1="78542" y1="40480" x2="78542" y2="40480"/>
                        <a14:foregroundMark x1="80208" y1="39966" x2="80208" y2="39966"/>
                        <a14:foregroundMark x1="81250" y1="40652" x2="81250" y2="40652"/>
                        <a14:foregroundMark x1="86354" y1="41509" x2="86354" y2="41509"/>
                        <a14:foregroundMark x1="87813" y1="41509" x2="87813" y2="41509"/>
                        <a14:foregroundMark x1="88750" y1="42367" x2="88750" y2="42367"/>
                        <a14:foregroundMark x1="87917" y1="43225" x2="87917" y2="43225"/>
                        <a14:foregroundMark x1="87604" y1="43739" x2="87604" y2="43739"/>
                        <a14:foregroundMark x1="84688" y1="50429" x2="84688" y2="50429"/>
                        <a14:foregroundMark x1="82396" y1="50943" x2="82396" y2="50943"/>
                        <a14:foregroundMark x1="95938" y1="51801" x2="95938" y2="51801"/>
                        <a14:foregroundMark x1="90625" y1="61921" x2="90625" y2="61921"/>
                        <a14:foregroundMark x1="91250" y1="61921" x2="91250" y2="61921"/>
                        <a14:foregroundMark x1="89375" y1="61750" x2="89375" y2="61750"/>
                        <a14:foregroundMark x1="88542" y1="61407" x2="88542" y2="61407"/>
                        <a14:foregroundMark x1="86875" y1="62607" x2="86875" y2="62607"/>
                        <a14:foregroundMark x1="77500" y1="1372" x2="77500" y2="1372"/>
                        <a14:foregroundMark x1="76458" y1="3945" x2="76458" y2="3945"/>
                        <a14:foregroundMark x1="76354" y1="7033" x2="76354" y2="7033"/>
                        <a14:foregroundMark x1="77188" y1="9091" x2="77188" y2="9091"/>
                        <a14:foregroundMark x1="78438" y1="9777" x2="78438" y2="9777"/>
                        <a14:foregroundMark x1="79271" y1="9091" x2="79271" y2="9091"/>
                        <a14:foregroundMark x1="92604" y1="10635" x2="92604" y2="10635"/>
                        <a14:foregroundMark x1="93542" y1="13379" x2="93542" y2="13379"/>
                        <a14:foregroundMark x1="92813" y1="12350" x2="92813" y2="12350"/>
                        <a14:foregroundMark x1="93021" y1="9949" x2="93021" y2="9949"/>
                        <a14:foregroundMark x1="96979" y1="9262" x2="96979" y2="9262"/>
                        <a14:foregroundMark x1="97083" y1="6175" x2="97083" y2="6175"/>
                        <a14:foregroundMark x1="96458" y1="3774" x2="96458" y2="3774"/>
                        <a14:foregroundMark x1="75208" y1="83362" x2="75208" y2="83362"/>
                        <a14:foregroundMark x1="71771" y1="88508" x2="71771" y2="88508"/>
                        <a14:foregroundMark x1="68646" y1="92110" x2="68646" y2="92110"/>
                        <a14:foregroundMark x1="64688" y1="95026" x2="64688" y2="95026"/>
                        <a14:foregroundMark x1="53542" y1="99314" x2="53542" y2="99314"/>
                        <a14:foregroundMark x1="56458" y1="98799" x2="56458" y2="98799"/>
                        <a14:foregroundMark x1="45104" y1="98113" x2="45104" y2="98113"/>
                        <a14:foregroundMark x1="54375" y1="67410" x2="54375" y2="67410"/>
                        <a14:foregroundMark x1="48750" y1="57118" x2="48750" y2="57118"/>
                        <a14:foregroundMark x1="39063" y1="62607" x2="39063" y2="62607"/>
                        <a14:foregroundMark x1="34792" y1="87136" x2="34792" y2="87136"/>
                        <a14:foregroundMark x1="30104" y1="80446" x2="30104" y2="80446"/>
                        <a14:foregroundMark x1="28021" y1="76501" x2="28021" y2="76501"/>
                        <a14:foregroundMark x1="30521" y1="80789" x2="30521" y2="80789"/>
                        <a14:backgroundMark x1="84375" y1="36535" x2="84375" y2="36535"/>
                        <a14:backgroundMark x1="81146" y1="59863" x2="81146" y2="59863"/>
                        <a14:backgroundMark x1="81146" y1="49743" x2="81146" y2="49743"/>
                        <a14:backgroundMark x1="83646" y1="49571" x2="83646" y2="49571"/>
                        <a14:backgroundMark x1="79688" y1="41852" x2="79688" y2="41852"/>
                        <a14:backgroundMark x1="87083" y1="42024" x2="87083" y2="42024"/>
                        <a14:backgroundMark x1="76042" y1="56089" x2="76042" y2="56089"/>
                        <a14:backgroundMark x1="76563" y1="54202" x2="76563" y2="54202"/>
                        <a14:backgroundMark x1="84896" y1="49571" x2="84896" y2="49571"/>
                        <a14:backgroundMark x1="86354" y1="49743" x2="86354" y2="49743"/>
                        <a14:backgroundMark x1="78958" y1="49914" x2="78958" y2="49914"/>
                        <a14:backgroundMark x1="77708" y1="49743" x2="77708" y2="49743"/>
                        <a14:backgroundMark x1="78438" y1="49914" x2="78438" y2="49914"/>
                        <a14:backgroundMark x1="79896" y1="49914" x2="79896" y2="49914"/>
                        <a14:backgroundMark x1="79688" y1="62950" x2="79688" y2="62950"/>
                        <a14:backgroundMark x1="86563" y1="61578" x2="86563" y2="61578"/>
                        <a14:backgroundMark x1="86771" y1="49743" x2="86771" y2="49743"/>
                        <a14:backgroundMark x1="84375" y1="49743" x2="84375" y2="49743"/>
                        <a14:backgroundMark x1="84583" y1="60549" x2="84583" y2="60549"/>
                        <a14:backgroundMark x1="86771" y1="60549" x2="86771" y2="6054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47700"/>
            <a:ext cx="9144000" cy="55530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912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friend log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3" b="18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170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Misiaszek</dc:creator>
  <cp:lastModifiedBy>Danielle Misiaszek</cp:lastModifiedBy>
  <cp:revision>4</cp:revision>
  <dcterms:created xsi:type="dcterms:W3CDTF">2016-11-15T19:26:01Z</dcterms:created>
  <dcterms:modified xsi:type="dcterms:W3CDTF">2016-11-15T20:48:00Z</dcterms:modified>
</cp:coreProperties>
</file>