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 an HTML5 Game Engine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Andrew Brough &amp; Bethany Dunfield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Asset Loading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Asset Loading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need to load all our images and assets before we begin the game loop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Process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Queue up all the images we want to load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Continually call the loading function. It will work its way through the queue and return the % of images it has already loaded each time it is called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Once we reach 100% we can start the game loop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Advanced Gameplay &amp; Collision Detection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 Gameplay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Adding enemies, score and score objects, player health, and a lose condition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Randomly spawn both enemies and score objects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basic collision detection for enemies and score objects with player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Mouse click handler to restart game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Time Based Logic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Based Logic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game so far works pretty well.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BUT if the framerate drops or speeds up, so does everything in it.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need to modify the game to make it frame-rate independent. Instead, we will base our motion on time.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Based Motion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can figure out how far to move objects each frame by: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Defining their speed in px/s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Calculating how long it’s been since the last frame (in s)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distance(px) = speed(px/s)*elapsedTime(s)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Intervals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Instead of spawning objects each frame, let’s spawn them at periodic intervals: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Define how often the event should occur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Each frame, check if it’s been long enough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If so, perform the event, and reset the counter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Intervals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During the game, you can also change these variables to increase or decrease the frequency of the event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 example, in the game, enemies will spawn more frequently over time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Engine Concepts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Overview of a basic engine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Event Handling, Animation, and Gameplay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Asset Loading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Advanced Gameplay &amp; Collision Detection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Time Based Logic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Spritesheets for characters / objects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Persistent High Scores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5101348"/>
            <a:ext cy="5143499" cx="4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Core HTML5 Canvas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Free ebook!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Engine 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Engine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Components of an Engine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Variables and Game State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Game Loop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Update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Render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Engine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HTML and JS requirements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Canvas tag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JS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need the canvas ‘context’ for rendering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Prototypes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 Engine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HTML and JS requirements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Game Loop - window.requestAnimationFrame()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FPS indicator for debugging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&amp; Basic Gameplay</a:t>
            </a:r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Event Handling &amp; Animation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Event Handling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Bind to ‘window’ object in Engine constructor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Call handler functions within the Engine scope so we can modify its variables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Animation / Rendering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Keep the position of objects as a variable in the engine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Update this variable through gameplay logic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Render object at this position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