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77" r:id="rId6"/>
    <p:sldId id="260" r:id="rId7"/>
    <p:sldId id="261" r:id="rId8"/>
    <p:sldId id="262" r:id="rId9"/>
    <p:sldId id="263" r:id="rId10"/>
    <p:sldId id="279" r:id="rId11"/>
    <p:sldId id="278" r:id="rId12"/>
    <p:sldId id="265" r:id="rId13"/>
    <p:sldId id="266" r:id="rId14"/>
    <p:sldId id="264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329B6-6B9A-40D7-9E22-E5488CF1B8E6}" v="7" dt="2021-08-14T17:16:23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anna Sewell" userId="fdaf45c516ccff2b" providerId="LiveId" clId="{157329B6-6B9A-40D7-9E22-E5488CF1B8E6}"/>
    <pc:docChg chg="undo custSel addSld delSld modSld sldOrd">
      <pc:chgData name="Breanna Sewell" userId="fdaf45c516ccff2b" providerId="LiveId" clId="{157329B6-6B9A-40D7-9E22-E5488CF1B8E6}" dt="2021-08-14T17:16:49.193" v="2467" actId="20577"/>
      <pc:docMkLst>
        <pc:docMk/>
      </pc:docMkLst>
      <pc:sldChg chg="addSp delSp modSp mod">
        <pc:chgData name="Breanna Sewell" userId="fdaf45c516ccff2b" providerId="LiveId" clId="{157329B6-6B9A-40D7-9E22-E5488CF1B8E6}" dt="2021-08-14T17:11:33.285" v="2425" actId="403"/>
        <pc:sldMkLst>
          <pc:docMk/>
          <pc:sldMk cId="2063551723" sldId="259"/>
        </pc:sldMkLst>
        <pc:spChg chg="del mod">
          <ac:chgData name="Breanna Sewell" userId="fdaf45c516ccff2b" providerId="LiveId" clId="{157329B6-6B9A-40D7-9E22-E5488CF1B8E6}" dt="2021-08-14T17:11:14.674" v="2413" actId="478"/>
          <ac:spMkLst>
            <pc:docMk/>
            <pc:sldMk cId="2063551723" sldId="259"/>
            <ac:spMk id="2" creationId="{AB82947E-56E1-488F-AC3D-217F08327A8E}"/>
          </ac:spMkLst>
        </pc:spChg>
        <pc:spChg chg="del mod">
          <ac:chgData name="Breanna Sewell" userId="fdaf45c516ccff2b" providerId="LiveId" clId="{157329B6-6B9A-40D7-9E22-E5488CF1B8E6}" dt="2021-08-14T17:11:06.962" v="2411" actId="478"/>
          <ac:spMkLst>
            <pc:docMk/>
            <pc:sldMk cId="2063551723" sldId="259"/>
            <ac:spMk id="3" creationId="{FC30AC29-B94E-45EC-B62B-9C283B1DB774}"/>
          </ac:spMkLst>
        </pc:spChg>
        <pc:spChg chg="add del mod">
          <ac:chgData name="Breanna Sewell" userId="fdaf45c516ccff2b" providerId="LiveId" clId="{157329B6-6B9A-40D7-9E22-E5488CF1B8E6}" dt="2021-08-14T17:11:09.902" v="2412" actId="478"/>
          <ac:spMkLst>
            <pc:docMk/>
            <pc:sldMk cId="2063551723" sldId="259"/>
            <ac:spMk id="9" creationId="{97FFB3B0-D7DB-4F09-91FC-E3B09239CDEC}"/>
          </ac:spMkLst>
        </pc:spChg>
        <pc:spChg chg="add mod">
          <ac:chgData name="Breanna Sewell" userId="fdaf45c516ccff2b" providerId="LiveId" clId="{157329B6-6B9A-40D7-9E22-E5488CF1B8E6}" dt="2021-08-14T17:11:33.285" v="2425" actId="403"/>
          <ac:spMkLst>
            <pc:docMk/>
            <pc:sldMk cId="2063551723" sldId="259"/>
            <ac:spMk id="11" creationId="{8E29DA30-3053-46E5-A428-CDF3205B853A}"/>
          </ac:spMkLst>
        </pc:spChg>
        <pc:spChg chg="del">
          <ac:chgData name="Breanna Sewell" userId="fdaf45c516ccff2b" providerId="LiveId" clId="{157329B6-6B9A-40D7-9E22-E5488CF1B8E6}" dt="2021-08-14T17:10:53.953" v="2408" actId="26606"/>
          <ac:spMkLst>
            <pc:docMk/>
            <pc:sldMk cId="2063551723" sldId="259"/>
            <ac:spMk id="12" creationId="{E009DD9B-5EE2-4C0D-8B2B-351C8C102205}"/>
          </ac:spMkLst>
        </pc:spChg>
        <pc:spChg chg="del">
          <ac:chgData name="Breanna Sewell" userId="fdaf45c516ccff2b" providerId="LiveId" clId="{157329B6-6B9A-40D7-9E22-E5488CF1B8E6}" dt="2021-08-14T17:10:53.953" v="2408" actId="26606"/>
          <ac:spMkLst>
            <pc:docMk/>
            <pc:sldMk cId="2063551723" sldId="259"/>
            <ac:spMk id="14" creationId="{E720DB99-7745-4E75-9D96-AAB6D55C531E}"/>
          </ac:spMkLst>
        </pc:spChg>
        <pc:spChg chg="del">
          <ac:chgData name="Breanna Sewell" userId="fdaf45c516ccff2b" providerId="LiveId" clId="{157329B6-6B9A-40D7-9E22-E5488CF1B8E6}" dt="2021-08-14T17:10:53.953" v="2408" actId="26606"/>
          <ac:spMkLst>
            <pc:docMk/>
            <pc:sldMk cId="2063551723" sldId="259"/>
            <ac:spMk id="16" creationId="{D68803C4-E159-4360-B7BB-74205C8F782D}"/>
          </ac:spMkLst>
        </pc:spChg>
        <pc:spChg chg="del">
          <ac:chgData name="Breanna Sewell" userId="fdaf45c516ccff2b" providerId="LiveId" clId="{157329B6-6B9A-40D7-9E22-E5488CF1B8E6}" dt="2021-08-14T17:10:53.953" v="2408" actId="26606"/>
          <ac:spMkLst>
            <pc:docMk/>
            <pc:sldMk cId="2063551723" sldId="259"/>
            <ac:spMk id="18" creationId="{504B0465-3B07-49BF-BEA7-D81476246293}"/>
          </ac:spMkLst>
        </pc:spChg>
        <pc:spChg chg="del">
          <ac:chgData name="Breanna Sewell" userId="fdaf45c516ccff2b" providerId="LiveId" clId="{157329B6-6B9A-40D7-9E22-E5488CF1B8E6}" dt="2021-08-14T17:10:53.953" v="2408" actId="26606"/>
          <ac:spMkLst>
            <pc:docMk/>
            <pc:sldMk cId="2063551723" sldId="259"/>
            <ac:spMk id="20" creationId="{49B7FFA5-14CB-4A4F-9BCC-CA3AA5D9D276}"/>
          </ac:spMkLst>
        </pc:spChg>
        <pc:spChg chg="del">
          <ac:chgData name="Breanna Sewell" userId="fdaf45c516ccff2b" providerId="LiveId" clId="{157329B6-6B9A-40D7-9E22-E5488CF1B8E6}" dt="2021-08-14T17:10:53.953" v="2408" actId="26606"/>
          <ac:spMkLst>
            <pc:docMk/>
            <pc:sldMk cId="2063551723" sldId="259"/>
            <ac:spMk id="22" creationId="{04E48745-7512-4EC2-9E20-9092D12150CA}"/>
          </ac:spMkLst>
        </pc:spChg>
        <pc:spChg chg="add">
          <ac:chgData name="Breanna Sewell" userId="fdaf45c516ccff2b" providerId="LiveId" clId="{157329B6-6B9A-40D7-9E22-E5488CF1B8E6}" dt="2021-08-14T17:10:53.953" v="2408" actId="26606"/>
          <ac:spMkLst>
            <pc:docMk/>
            <pc:sldMk cId="2063551723" sldId="259"/>
            <ac:spMk id="27" creationId="{D8AFD15B-CF29-4306-884F-47675092F91F}"/>
          </ac:spMkLst>
        </pc:spChg>
        <pc:spChg chg="add">
          <ac:chgData name="Breanna Sewell" userId="fdaf45c516ccff2b" providerId="LiveId" clId="{157329B6-6B9A-40D7-9E22-E5488CF1B8E6}" dt="2021-08-14T17:10:53.953" v="2408" actId="26606"/>
          <ac:spMkLst>
            <pc:docMk/>
            <pc:sldMk cId="2063551723" sldId="259"/>
            <ac:spMk id="29" creationId="{96349AB3-1BD3-41E1-8979-1DBDCB5CDCF9}"/>
          </ac:spMkLst>
        </pc:spChg>
        <pc:grpChg chg="add">
          <ac:chgData name="Breanna Sewell" userId="fdaf45c516ccff2b" providerId="LiveId" clId="{157329B6-6B9A-40D7-9E22-E5488CF1B8E6}" dt="2021-08-14T17:10:53.953" v="2408" actId="26606"/>
          <ac:grpSpMkLst>
            <pc:docMk/>
            <pc:sldMk cId="2063551723" sldId="259"/>
            <ac:grpSpMk id="31" creationId="{54CA915D-BDF0-41F8-B00E-FB186EFF7BD6}"/>
          </ac:grpSpMkLst>
        </pc:grpChg>
        <pc:picChg chg="mod">
          <ac:chgData name="Breanna Sewell" userId="fdaf45c516ccff2b" providerId="LiveId" clId="{157329B6-6B9A-40D7-9E22-E5488CF1B8E6}" dt="2021-08-14T17:10:53.953" v="2408" actId="26606"/>
          <ac:picMkLst>
            <pc:docMk/>
            <pc:sldMk cId="2063551723" sldId="259"/>
            <ac:picMk id="7" creationId="{5BF86295-A690-4980-8569-CEC67B9323B5}"/>
          </ac:picMkLst>
        </pc:picChg>
      </pc:sldChg>
      <pc:sldChg chg="addSp delSp modSp mod modClrScheme delDesignElem chgLayout">
        <pc:chgData name="Breanna Sewell" userId="fdaf45c516ccff2b" providerId="LiveId" clId="{157329B6-6B9A-40D7-9E22-E5488CF1B8E6}" dt="2021-08-14T17:07:07.790" v="2373" actId="700"/>
        <pc:sldMkLst>
          <pc:docMk/>
          <pc:sldMk cId="201038083" sldId="263"/>
        </pc:sldMkLst>
        <pc:spChg chg="mod ord">
          <ac:chgData name="Breanna Sewell" userId="fdaf45c516ccff2b" providerId="LiveId" clId="{157329B6-6B9A-40D7-9E22-E5488CF1B8E6}" dt="2021-08-14T17:07:07.790" v="2373" actId="700"/>
          <ac:spMkLst>
            <pc:docMk/>
            <pc:sldMk cId="201038083" sldId="263"/>
            <ac:spMk id="2" creationId="{AB82947E-56E1-488F-AC3D-217F08327A8E}"/>
          </ac:spMkLst>
        </pc:spChg>
        <pc:spChg chg="mod ord">
          <ac:chgData name="Breanna Sewell" userId="fdaf45c516ccff2b" providerId="LiveId" clId="{157329B6-6B9A-40D7-9E22-E5488CF1B8E6}" dt="2021-08-14T17:07:07.790" v="2373" actId="700"/>
          <ac:spMkLst>
            <pc:docMk/>
            <pc:sldMk cId="201038083" sldId="263"/>
            <ac:spMk id="3" creationId="{FC30AC29-B94E-45EC-B62B-9C283B1DB774}"/>
          </ac:spMkLst>
        </pc:spChg>
        <pc:spChg chg="add del">
          <ac:chgData name="Breanna Sewell" userId="fdaf45c516ccff2b" providerId="LiveId" clId="{157329B6-6B9A-40D7-9E22-E5488CF1B8E6}" dt="2021-08-14T17:07:07.790" v="2373" actId="700"/>
          <ac:spMkLst>
            <pc:docMk/>
            <pc:sldMk cId="201038083" sldId="263"/>
            <ac:spMk id="12" creationId="{E009DD9B-5EE2-4C0D-8B2B-351C8C102205}"/>
          </ac:spMkLst>
        </pc:spChg>
        <pc:spChg chg="add del">
          <ac:chgData name="Breanna Sewell" userId="fdaf45c516ccff2b" providerId="LiveId" clId="{157329B6-6B9A-40D7-9E22-E5488CF1B8E6}" dt="2021-08-14T17:07:07.790" v="2373" actId="700"/>
          <ac:spMkLst>
            <pc:docMk/>
            <pc:sldMk cId="201038083" sldId="263"/>
            <ac:spMk id="14" creationId="{E720DB99-7745-4E75-9D96-AAB6D55C531E}"/>
          </ac:spMkLst>
        </pc:spChg>
        <pc:spChg chg="add del">
          <ac:chgData name="Breanna Sewell" userId="fdaf45c516ccff2b" providerId="LiveId" clId="{157329B6-6B9A-40D7-9E22-E5488CF1B8E6}" dt="2021-08-14T17:07:07.790" v="2373" actId="700"/>
          <ac:spMkLst>
            <pc:docMk/>
            <pc:sldMk cId="201038083" sldId="263"/>
            <ac:spMk id="16" creationId="{D68803C4-E159-4360-B7BB-74205C8F782D}"/>
          </ac:spMkLst>
        </pc:spChg>
        <pc:spChg chg="add del">
          <ac:chgData name="Breanna Sewell" userId="fdaf45c516ccff2b" providerId="LiveId" clId="{157329B6-6B9A-40D7-9E22-E5488CF1B8E6}" dt="2021-08-14T17:07:07.790" v="2373" actId="700"/>
          <ac:spMkLst>
            <pc:docMk/>
            <pc:sldMk cId="201038083" sldId="263"/>
            <ac:spMk id="18" creationId="{504B0465-3B07-49BF-BEA7-D81476246293}"/>
          </ac:spMkLst>
        </pc:spChg>
        <pc:spChg chg="add del">
          <ac:chgData name="Breanna Sewell" userId="fdaf45c516ccff2b" providerId="LiveId" clId="{157329B6-6B9A-40D7-9E22-E5488CF1B8E6}" dt="2021-08-14T17:07:07.790" v="2373" actId="700"/>
          <ac:spMkLst>
            <pc:docMk/>
            <pc:sldMk cId="201038083" sldId="263"/>
            <ac:spMk id="20" creationId="{49B7FFA5-14CB-4A4F-9BCC-CA3AA5D9D276}"/>
          </ac:spMkLst>
        </pc:spChg>
        <pc:spChg chg="add del">
          <ac:chgData name="Breanna Sewell" userId="fdaf45c516ccff2b" providerId="LiveId" clId="{157329B6-6B9A-40D7-9E22-E5488CF1B8E6}" dt="2021-08-14T17:07:07.790" v="2373" actId="700"/>
          <ac:spMkLst>
            <pc:docMk/>
            <pc:sldMk cId="201038083" sldId="263"/>
            <ac:spMk id="22" creationId="{04E48745-7512-4EC2-9E20-9092D12150CA}"/>
          </ac:spMkLst>
        </pc:spChg>
      </pc:sldChg>
      <pc:sldChg chg="addSp delSp modSp new mod ord setBg">
        <pc:chgData name="Breanna Sewell" userId="fdaf45c516ccff2b" providerId="LiveId" clId="{157329B6-6B9A-40D7-9E22-E5488CF1B8E6}" dt="2021-08-14T17:16:49.193" v="2467" actId="20577"/>
        <pc:sldMkLst>
          <pc:docMk/>
          <pc:sldMk cId="2356656510" sldId="264"/>
        </pc:sldMkLst>
        <pc:spChg chg="del mod">
          <ac:chgData name="Breanna Sewell" userId="fdaf45c516ccff2b" providerId="LiveId" clId="{157329B6-6B9A-40D7-9E22-E5488CF1B8E6}" dt="2021-08-14T17:09:00.900" v="2390" actId="478"/>
          <ac:spMkLst>
            <pc:docMk/>
            <pc:sldMk cId="2356656510" sldId="264"/>
            <ac:spMk id="2" creationId="{0C5941FA-AC52-44F9-9DFC-EA6433D83390}"/>
          </ac:spMkLst>
        </pc:spChg>
        <pc:spChg chg="del mod ord">
          <ac:chgData name="Breanna Sewell" userId="fdaf45c516ccff2b" providerId="LiveId" clId="{157329B6-6B9A-40D7-9E22-E5488CF1B8E6}" dt="2021-08-14T17:09:03.442" v="2391" actId="478"/>
          <ac:spMkLst>
            <pc:docMk/>
            <pc:sldMk cId="2356656510" sldId="264"/>
            <ac:spMk id="3" creationId="{3E59998E-BE93-4E4A-AD34-B659D7795946}"/>
          </ac:spMkLst>
        </pc:spChg>
        <pc:spChg chg="add del mod">
          <ac:chgData name="Breanna Sewell" userId="fdaf45c516ccff2b" providerId="LiveId" clId="{157329B6-6B9A-40D7-9E22-E5488CF1B8E6}" dt="2021-08-14T17:09:08.260" v="2392" actId="478"/>
          <ac:spMkLst>
            <pc:docMk/>
            <pc:sldMk cId="2356656510" sldId="264"/>
            <ac:spMk id="7" creationId="{AB58F7E4-015D-495F-A560-F74D0114DF1E}"/>
          </ac:spMkLst>
        </pc:spChg>
        <pc:spChg chg="add del mod">
          <ac:chgData name="Breanna Sewell" userId="fdaf45c516ccff2b" providerId="LiveId" clId="{157329B6-6B9A-40D7-9E22-E5488CF1B8E6}" dt="2021-08-14T17:09:16.413" v="2395" actId="478"/>
          <ac:spMkLst>
            <pc:docMk/>
            <pc:sldMk cId="2356656510" sldId="264"/>
            <ac:spMk id="9" creationId="{5931F08C-57E7-4569-A309-E1BF0DE87A68}"/>
          </ac:spMkLst>
        </pc:spChg>
        <pc:spChg chg="add del">
          <ac:chgData name="Breanna Sewell" userId="fdaf45c516ccff2b" providerId="LiveId" clId="{157329B6-6B9A-40D7-9E22-E5488CF1B8E6}" dt="2021-08-14T17:08:38.935" v="2387" actId="26606"/>
          <ac:spMkLst>
            <pc:docMk/>
            <pc:sldMk cId="2356656510" sldId="264"/>
            <ac:spMk id="10" creationId="{1C7FF924-8DA0-4BE9-8C7E-095B0EC13A44}"/>
          </ac:spMkLst>
        </pc:spChg>
        <pc:spChg chg="add">
          <ac:chgData name="Breanna Sewell" userId="fdaf45c516ccff2b" providerId="LiveId" clId="{157329B6-6B9A-40D7-9E22-E5488CF1B8E6}" dt="2021-08-14T17:08:38.935" v="2387" actId="26606"/>
          <ac:spMkLst>
            <pc:docMk/>
            <pc:sldMk cId="2356656510" sldId="264"/>
            <ac:spMk id="16" creationId="{D8AFD15B-CF29-4306-884F-47675092F91F}"/>
          </ac:spMkLst>
        </pc:spChg>
        <pc:spChg chg="add">
          <ac:chgData name="Breanna Sewell" userId="fdaf45c516ccff2b" providerId="LiveId" clId="{157329B6-6B9A-40D7-9E22-E5488CF1B8E6}" dt="2021-08-14T17:08:38.935" v="2387" actId="26606"/>
          <ac:spMkLst>
            <pc:docMk/>
            <pc:sldMk cId="2356656510" sldId="264"/>
            <ac:spMk id="17" creationId="{96349AB3-1BD3-41E1-8979-1DBDCB5CDCF9}"/>
          </ac:spMkLst>
        </pc:spChg>
        <pc:spChg chg="add del">
          <ac:chgData name="Breanna Sewell" userId="fdaf45c516ccff2b" providerId="LiveId" clId="{157329B6-6B9A-40D7-9E22-E5488CF1B8E6}" dt="2021-08-14T17:08:25.568" v="2385" actId="26606"/>
          <ac:spMkLst>
            <pc:docMk/>
            <pc:sldMk cId="2356656510" sldId="264"/>
            <ac:spMk id="19" creationId="{D8AFD15B-CF29-4306-884F-47675092F91F}"/>
          </ac:spMkLst>
        </pc:spChg>
        <pc:spChg chg="add mod">
          <ac:chgData name="Breanna Sewell" userId="fdaf45c516ccff2b" providerId="LiveId" clId="{157329B6-6B9A-40D7-9E22-E5488CF1B8E6}" dt="2021-08-14T17:16:49.193" v="2467" actId="20577"/>
          <ac:spMkLst>
            <pc:docMk/>
            <pc:sldMk cId="2356656510" sldId="264"/>
            <ac:spMk id="20" creationId="{E9FB14F4-7BCD-4608-B723-8DCA9993F194}"/>
          </ac:spMkLst>
        </pc:spChg>
        <pc:spChg chg="add del">
          <ac:chgData name="Breanna Sewell" userId="fdaf45c516ccff2b" providerId="LiveId" clId="{157329B6-6B9A-40D7-9E22-E5488CF1B8E6}" dt="2021-08-14T17:08:25.568" v="2385" actId="26606"/>
          <ac:spMkLst>
            <pc:docMk/>
            <pc:sldMk cId="2356656510" sldId="264"/>
            <ac:spMk id="21" creationId="{96349AB3-1BD3-41E1-8979-1DBDCB5CDCF9}"/>
          </ac:spMkLst>
        </pc:spChg>
        <pc:grpChg chg="add del">
          <ac:chgData name="Breanna Sewell" userId="fdaf45c516ccff2b" providerId="LiveId" clId="{157329B6-6B9A-40D7-9E22-E5488CF1B8E6}" dt="2021-08-14T17:08:38.935" v="2387" actId="26606"/>
          <ac:grpSpMkLst>
            <pc:docMk/>
            <pc:sldMk cId="2356656510" sldId="264"/>
            <ac:grpSpMk id="12" creationId="{5029B4A8-2CF0-48DC-B29E-F3B62EDDC445}"/>
          </ac:grpSpMkLst>
        </pc:grpChg>
        <pc:grpChg chg="add">
          <ac:chgData name="Breanna Sewell" userId="fdaf45c516ccff2b" providerId="LiveId" clId="{157329B6-6B9A-40D7-9E22-E5488CF1B8E6}" dt="2021-08-14T17:08:38.935" v="2387" actId="26606"/>
          <ac:grpSpMkLst>
            <pc:docMk/>
            <pc:sldMk cId="2356656510" sldId="264"/>
            <ac:grpSpMk id="18" creationId="{54CA915D-BDF0-41F8-B00E-FB186EFF7BD6}"/>
          </ac:grpSpMkLst>
        </pc:grpChg>
        <pc:grpChg chg="add del">
          <ac:chgData name="Breanna Sewell" userId="fdaf45c516ccff2b" providerId="LiveId" clId="{157329B6-6B9A-40D7-9E22-E5488CF1B8E6}" dt="2021-08-14T17:08:25.568" v="2385" actId="26606"/>
          <ac:grpSpMkLst>
            <pc:docMk/>
            <pc:sldMk cId="2356656510" sldId="264"/>
            <ac:grpSpMk id="23" creationId="{54CA915D-BDF0-41F8-B00E-FB186EFF7BD6}"/>
          </ac:grpSpMkLst>
        </pc:grpChg>
        <pc:picChg chg="add mod">
          <ac:chgData name="Breanna Sewell" userId="fdaf45c516ccff2b" providerId="LiveId" clId="{157329B6-6B9A-40D7-9E22-E5488CF1B8E6}" dt="2021-08-14T17:09:45.606" v="2401" actId="1076"/>
          <ac:picMkLst>
            <pc:docMk/>
            <pc:sldMk cId="2356656510" sldId="264"/>
            <ac:picMk id="5" creationId="{284C8F1F-2C2D-4C34-96AB-7284E3DF3E52}"/>
          </ac:picMkLst>
        </pc:picChg>
      </pc:sldChg>
      <pc:sldChg chg="addSp delSp modSp add mod">
        <pc:chgData name="Breanna Sewell" userId="fdaf45c516ccff2b" providerId="LiveId" clId="{157329B6-6B9A-40D7-9E22-E5488CF1B8E6}" dt="2021-08-14T16:22:57.984" v="1208" actId="21"/>
        <pc:sldMkLst>
          <pc:docMk/>
          <pc:sldMk cId="2242029003" sldId="265"/>
        </pc:sldMkLst>
        <pc:spChg chg="mod ord">
          <ac:chgData name="Breanna Sewell" userId="fdaf45c516ccff2b" providerId="LiveId" clId="{157329B6-6B9A-40D7-9E22-E5488CF1B8E6}" dt="2021-08-14T16:22:57.984" v="1208" actId="21"/>
          <ac:spMkLst>
            <pc:docMk/>
            <pc:sldMk cId="2242029003" sldId="265"/>
            <ac:spMk id="3" creationId="{3E59998E-BE93-4E4A-AD34-B659D7795946}"/>
          </ac:spMkLst>
        </pc:spChg>
        <pc:spChg chg="del">
          <ac:chgData name="Breanna Sewell" userId="fdaf45c516ccff2b" providerId="LiveId" clId="{157329B6-6B9A-40D7-9E22-E5488CF1B8E6}" dt="2021-08-14T16:22:41.160" v="1207" actId="26606"/>
          <ac:spMkLst>
            <pc:docMk/>
            <pc:sldMk cId="2242029003" sldId="265"/>
            <ac:spMk id="10" creationId="{1C7FF924-8DA0-4BE9-8C7E-095B0EC13A44}"/>
          </ac:spMkLst>
        </pc:spChg>
        <pc:spChg chg="add">
          <ac:chgData name="Breanna Sewell" userId="fdaf45c516ccff2b" providerId="LiveId" clId="{157329B6-6B9A-40D7-9E22-E5488CF1B8E6}" dt="2021-08-14T16:22:41.160" v="1207" actId="26606"/>
          <ac:spMkLst>
            <pc:docMk/>
            <pc:sldMk cId="2242029003" sldId="265"/>
            <ac:spMk id="19" creationId="{1C7FF924-8DA0-4BE9-8C7E-095B0EC13A44}"/>
          </ac:spMkLst>
        </pc:spChg>
        <pc:grpChg chg="del">
          <ac:chgData name="Breanna Sewell" userId="fdaf45c516ccff2b" providerId="LiveId" clId="{157329B6-6B9A-40D7-9E22-E5488CF1B8E6}" dt="2021-08-14T16:22:41.160" v="1207" actId="26606"/>
          <ac:grpSpMkLst>
            <pc:docMk/>
            <pc:sldMk cId="2242029003" sldId="265"/>
            <ac:grpSpMk id="12" creationId="{5029B4A8-2CF0-48DC-B29E-F3B62EDDC445}"/>
          </ac:grpSpMkLst>
        </pc:grpChg>
        <pc:grpChg chg="add">
          <ac:chgData name="Breanna Sewell" userId="fdaf45c516ccff2b" providerId="LiveId" clId="{157329B6-6B9A-40D7-9E22-E5488CF1B8E6}" dt="2021-08-14T16:22:41.160" v="1207" actId="26606"/>
          <ac:grpSpMkLst>
            <pc:docMk/>
            <pc:sldMk cId="2242029003" sldId="265"/>
            <ac:grpSpMk id="21" creationId="{5029B4A8-2CF0-48DC-B29E-F3B62EDDC445}"/>
          </ac:grpSpMkLst>
        </pc:grpChg>
        <pc:picChg chg="del">
          <ac:chgData name="Breanna Sewell" userId="fdaf45c516ccff2b" providerId="LiveId" clId="{157329B6-6B9A-40D7-9E22-E5488CF1B8E6}" dt="2021-08-14T16:22:37.598" v="1203" actId="478"/>
          <ac:picMkLst>
            <pc:docMk/>
            <pc:sldMk cId="2242029003" sldId="265"/>
            <ac:picMk id="5" creationId="{284C8F1F-2C2D-4C34-96AB-7284E3DF3E52}"/>
          </ac:picMkLst>
        </pc:picChg>
        <pc:picChg chg="add mod">
          <ac:chgData name="Breanna Sewell" userId="fdaf45c516ccff2b" providerId="LiveId" clId="{157329B6-6B9A-40D7-9E22-E5488CF1B8E6}" dt="2021-08-14T16:22:41.160" v="1207" actId="26606"/>
          <ac:picMkLst>
            <pc:docMk/>
            <pc:sldMk cId="2242029003" sldId="265"/>
            <ac:picMk id="6" creationId="{527EF696-BB81-4880-8131-5BD223BCBD82}"/>
          </ac:picMkLst>
        </pc:picChg>
      </pc:sldChg>
      <pc:sldChg chg="addSp delSp modSp add mod">
        <pc:chgData name="Breanna Sewell" userId="fdaf45c516ccff2b" providerId="LiveId" clId="{157329B6-6B9A-40D7-9E22-E5488CF1B8E6}" dt="2021-08-14T16:24:07.124" v="1312" actId="26606"/>
        <pc:sldMkLst>
          <pc:docMk/>
          <pc:sldMk cId="414884301" sldId="266"/>
        </pc:sldMkLst>
        <pc:spChg chg="mod">
          <ac:chgData name="Breanna Sewell" userId="fdaf45c516ccff2b" providerId="LiveId" clId="{157329B6-6B9A-40D7-9E22-E5488CF1B8E6}" dt="2021-08-14T16:24:07.124" v="1312" actId="26606"/>
          <ac:spMkLst>
            <pc:docMk/>
            <pc:sldMk cId="414884301" sldId="266"/>
            <ac:spMk id="2" creationId="{0C5941FA-AC52-44F9-9DFC-EA6433D83390}"/>
          </ac:spMkLst>
        </pc:spChg>
        <pc:spChg chg="mod">
          <ac:chgData name="Breanna Sewell" userId="fdaf45c516ccff2b" providerId="LiveId" clId="{157329B6-6B9A-40D7-9E22-E5488CF1B8E6}" dt="2021-08-14T16:24:07.124" v="1312" actId="26606"/>
          <ac:spMkLst>
            <pc:docMk/>
            <pc:sldMk cId="414884301" sldId="266"/>
            <ac:spMk id="3" creationId="{3E59998E-BE93-4E4A-AD34-B659D7795946}"/>
          </ac:spMkLst>
        </pc:spChg>
        <pc:spChg chg="del">
          <ac:chgData name="Breanna Sewell" userId="fdaf45c516ccff2b" providerId="LiveId" clId="{157329B6-6B9A-40D7-9E22-E5488CF1B8E6}" dt="2021-08-14T16:24:07.124" v="1312" actId="26606"/>
          <ac:spMkLst>
            <pc:docMk/>
            <pc:sldMk cId="414884301" sldId="266"/>
            <ac:spMk id="19" creationId="{1C7FF924-8DA0-4BE9-8C7E-095B0EC13A44}"/>
          </ac:spMkLst>
        </pc:spChg>
        <pc:spChg chg="add">
          <ac:chgData name="Breanna Sewell" userId="fdaf45c516ccff2b" providerId="LiveId" clId="{157329B6-6B9A-40D7-9E22-E5488CF1B8E6}" dt="2021-08-14T16:24:07.124" v="1312" actId="26606"/>
          <ac:spMkLst>
            <pc:docMk/>
            <pc:sldMk cId="414884301" sldId="266"/>
            <ac:spMk id="28" creationId="{E009DD9B-5EE2-4C0D-8B2B-351C8C102205}"/>
          </ac:spMkLst>
        </pc:spChg>
        <pc:spChg chg="add">
          <ac:chgData name="Breanna Sewell" userId="fdaf45c516ccff2b" providerId="LiveId" clId="{157329B6-6B9A-40D7-9E22-E5488CF1B8E6}" dt="2021-08-14T16:24:07.124" v="1312" actId="26606"/>
          <ac:spMkLst>
            <pc:docMk/>
            <pc:sldMk cId="414884301" sldId="266"/>
            <ac:spMk id="30" creationId="{E720DB99-7745-4E75-9D96-AAB6D55C531E}"/>
          </ac:spMkLst>
        </pc:spChg>
        <pc:spChg chg="add">
          <ac:chgData name="Breanna Sewell" userId="fdaf45c516ccff2b" providerId="LiveId" clId="{157329B6-6B9A-40D7-9E22-E5488CF1B8E6}" dt="2021-08-14T16:24:07.124" v="1312" actId="26606"/>
          <ac:spMkLst>
            <pc:docMk/>
            <pc:sldMk cId="414884301" sldId="266"/>
            <ac:spMk id="32" creationId="{D68803C4-E159-4360-B7BB-74205C8F782D}"/>
          </ac:spMkLst>
        </pc:spChg>
        <pc:spChg chg="add">
          <ac:chgData name="Breanna Sewell" userId="fdaf45c516ccff2b" providerId="LiveId" clId="{157329B6-6B9A-40D7-9E22-E5488CF1B8E6}" dt="2021-08-14T16:24:07.124" v="1312" actId="26606"/>
          <ac:spMkLst>
            <pc:docMk/>
            <pc:sldMk cId="414884301" sldId="266"/>
            <ac:spMk id="34" creationId="{504B0465-3B07-49BF-BEA7-D81476246293}"/>
          </ac:spMkLst>
        </pc:spChg>
        <pc:spChg chg="add">
          <ac:chgData name="Breanna Sewell" userId="fdaf45c516ccff2b" providerId="LiveId" clId="{157329B6-6B9A-40D7-9E22-E5488CF1B8E6}" dt="2021-08-14T16:24:07.124" v="1312" actId="26606"/>
          <ac:spMkLst>
            <pc:docMk/>
            <pc:sldMk cId="414884301" sldId="266"/>
            <ac:spMk id="36" creationId="{49B7FFA5-14CB-4A4F-9BCC-CA3AA5D9D276}"/>
          </ac:spMkLst>
        </pc:spChg>
        <pc:spChg chg="add">
          <ac:chgData name="Breanna Sewell" userId="fdaf45c516ccff2b" providerId="LiveId" clId="{157329B6-6B9A-40D7-9E22-E5488CF1B8E6}" dt="2021-08-14T16:24:07.124" v="1312" actId="26606"/>
          <ac:spMkLst>
            <pc:docMk/>
            <pc:sldMk cId="414884301" sldId="266"/>
            <ac:spMk id="38" creationId="{04E48745-7512-4EC2-9E20-9092D12150CA}"/>
          </ac:spMkLst>
        </pc:spChg>
        <pc:grpChg chg="del">
          <ac:chgData name="Breanna Sewell" userId="fdaf45c516ccff2b" providerId="LiveId" clId="{157329B6-6B9A-40D7-9E22-E5488CF1B8E6}" dt="2021-08-14T16:24:07.124" v="1312" actId="26606"/>
          <ac:grpSpMkLst>
            <pc:docMk/>
            <pc:sldMk cId="414884301" sldId="266"/>
            <ac:grpSpMk id="21" creationId="{5029B4A8-2CF0-48DC-B29E-F3B62EDDC445}"/>
          </ac:grpSpMkLst>
        </pc:grpChg>
        <pc:picChg chg="add mod ord">
          <ac:chgData name="Breanna Sewell" userId="fdaf45c516ccff2b" providerId="LiveId" clId="{157329B6-6B9A-40D7-9E22-E5488CF1B8E6}" dt="2021-08-14T16:24:07.124" v="1312" actId="26606"/>
          <ac:picMkLst>
            <pc:docMk/>
            <pc:sldMk cId="414884301" sldId="266"/>
            <ac:picMk id="5" creationId="{23809613-4F9B-425B-9A7A-78BC3B3CFEF5}"/>
          </ac:picMkLst>
        </pc:picChg>
        <pc:picChg chg="del">
          <ac:chgData name="Breanna Sewell" userId="fdaf45c516ccff2b" providerId="LiveId" clId="{157329B6-6B9A-40D7-9E22-E5488CF1B8E6}" dt="2021-08-14T16:23:43.885" v="1308" actId="478"/>
          <ac:picMkLst>
            <pc:docMk/>
            <pc:sldMk cId="414884301" sldId="266"/>
            <ac:picMk id="6" creationId="{527EF696-BB81-4880-8131-5BD223BCBD82}"/>
          </ac:picMkLst>
        </pc:picChg>
      </pc:sldChg>
      <pc:sldChg chg="addSp delSp modSp new mod setBg setClrOvrMap">
        <pc:chgData name="Breanna Sewell" userId="fdaf45c516ccff2b" providerId="LiveId" clId="{157329B6-6B9A-40D7-9E22-E5488CF1B8E6}" dt="2021-08-14T16:51:02.664" v="1674" actId="20577"/>
        <pc:sldMkLst>
          <pc:docMk/>
          <pc:sldMk cId="2802640260" sldId="267"/>
        </pc:sldMkLst>
        <pc:spChg chg="mod">
          <ac:chgData name="Breanna Sewell" userId="fdaf45c516ccff2b" providerId="LiveId" clId="{157329B6-6B9A-40D7-9E22-E5488CF1B8E6}" dt="2021-08-14T16:51:02.664" v="1674" actId="20577"/>
          <ac:spMkLst>
            <pc:docMk/>
            <pc:sldMk cId="2802640260" sldId="267"/>
            <ac:spMk id="2" creationId="{500C39D7-D924-4400-AB44-BCC37F21753B}"/>
          </ac:spMkLst>
        </pc:spChg>
        <pc:spChg chg="del">
          <ac:chgData name="Breanna Sewell" userId="fdaf45c516ccff2b" providerId="LiveId" clId="{157329B6-6B9A-40D7-9E22-E5488CF1B8E6}" dt="2021-08-14T16:27:32.454" v="1321" actId="478"/>
          <ac:spMkLst>
            <pc:docMk/>
            <pc:sldMk cId="2802640260" sldId="267"/>
            <ac:spMk id="3" creationId="{2536DE03-7E8F-4BE6-98D5-C1D1D278BD11}"/>
          </ac:spMkLst>
        </pc:spChg>
        <pc:spChg chg="add del mod">
          <ac:chgData name="Breanna Sewell" userId="fdaf45c516ccff2b" providerId="LiveId" clId="{157329B6-6B9A-40D7-9E22-E5488CF1B8E6}" dt="2021-08-14T16:33:30.476" v="1408" actId="21"/>
          <ac:spMkLst>
            <pc:docMk/>
            <pc:sldMk cId="2802640260" sldId="267"/>
            <ac:spMk id="12" creationId="{4FAB172D-A384-4CA2-BD20-77B13A00B26A}"/>
          </ac:spMkLst>
        </pc:spChg>
        <pc:spChg chg="add del">
          <ac:chgData name="Breanna Sewell" userId="fdaf45c516ccff2b" providerId="LiveId" clId="{157329B6-6B9A-40D7-9E22-E5488CF1B8E6}" dt="2021-08-14T16:30:05.377" v="1338" actId="26606"/>
          <ac:spMkLst>
            <pc:docMk/>
            <pc:sldMk cId="2802640260" sldId="267"/>
            <ac:spMk id="16" creationId="{97BF936A-7CB7-4C57-98A3-96928DD27A37}"/>
          </ac:spMkLst>
        </pc:spChg>
        <pc:spChg chg="add del">
          <ac:chgData name="Breanna Sewell" userId="fdaf45c516ccff2b" providerId="LiveId" clId="{157329B6-6B9A-40D7-9E22-E5488CF1B8E6}" dt="2021-08-14T16:30:05.377" v="1338" actId="26606"/>
          <ac:spMkLst>
            <pc:docMk/>
            <pc:sldMk cId="2802640260" sldId="267"/>
            <ac:spMk id="18" creationId="{485C791B-FFA1-4943-B5E4-F5F145D8BDFE}"/>
          </ac:spMkLst>
        </pc:spChg>
        <pc:spChg chg="add del">
          <ac:chgData name="Breanna Sewell" userId="fdaf45c516ccff2b" providerId="LiveId" clId="{157329B6-6B9A-40D7-9E22-E5488CF1B8E6}" dt="2021-08-14T16:30:05.377" v="1338" actId="26606"/>
          <ac:spMkLst>
            <pc:docMk/>
            <pc:sldMk cId="2802640260" sldId="267"/>
            <ac:spMk id="20" creationId="{D8671DBD-7165-4BE6-80A0-045723A9A3E3}"/>
          </ac:spMkLst>
        </pc:spChg>
        <pc:spChg chg="add del">
          <ac:chgData name="Breanna Sewell" userId="fdaf45c516ccff2b" providerId="LiveId" clId="{157329B6-6B9A-40D7-9E22-E5488CF1B8E6}" dt="2021-08-14T16:30:05.377" v="1338" actId="26606"/>
          <ac:spMkLst>
            <pc:docMk/>
            <pc:sldMk cId="2802640260" sldId="267"/>
            <ac:spMk id="26" creationId="{0F3D6B8B-8AE3-498B-8903-13DA88E2CC57}"/>
          </ac:spMkLst>
        </pc:spChg>
        <pc:spChg chg="add del">
          <ac:chgData name="Breanna Sewell" userId="fdaf45c516ccff2b" providerId="LiveId" clId="{157329B6-6B9A-40D7-9E22-E5488CF1B8E6}" dt="2021-08-14T16:30:05.377" v="1338" actId="26606"/>
          <ac:spMkLst>
            <pc:docMk/>
            <pc:sldMk cId="2802640260" sldId="267"/>
            <ac:spMk id="28" creationId="{BACB86B7-E5FB-4B82-95B2-6E660D007CCC}"/>
          </ac:spMkLst>
        </pc:spChg>
        <pc:spChg chg="add del">
          <ac:chgData name="Breanna Sewell" userId="fdaf45c516ccff2b" providerId="LiveId" clId="{157329B6-6B9A-40D7-9E22-E5488CF1B8E6}" dt="2021-08-14T16:30:05.377" v="1338" actId="26606"/>
          <ac:spMkLst>
            <pc:docMk/>
            <pc:sldMk cId="2802640260" sldId="267"/>
            <ac:spMk id="30" creationId="{1349AF07-1C05-4EC0-9FAA-802ECDA4CF6C}"/>
          </ac:spMkLst>
        </pc:spChg>
        <pc:spChg chg="add del">
          <ac:chgData name="Breanna Sewell" userId="fdaf45c516ccff2b" providerId="LiveId" clId="{157329B6-6B9A-40D7-9E22-E5488CF1B8E6}" dt="2021-08-14T16:30:05.377" v="1338" actId="26606"/>
          <ac:spMkLst>
            <pc:docMk/>
            <pc:sldMk cId="2802640260" sldId="267"/>
            <ac:spMk id="32" creationId="{68DFC9D6-29EA-4206-8E53-3C97A3D4C750}"/>
          </ac:spMkLst>
        </pc:spChg>
        <pc:spChg chg="add del">
          <ac:chgData name="Breanna Sewell" userId="fdaf45c516ccff2b" providerId="LiveId" clId="{157329B6-6B9A-40D7-9E22-E5488CF1B8E6}" dt="2021-08-14T16:30:05.377" v="1338" actId="26606"/>
          <ac:spMkLst>
            <pc:docMk/>
            <pc:sldMk cId="2802640260" sldId="267"/>
            <ac:spMk id="34" creationId="{1766E3EA-38FB-4BE5-B2C0-FF50F9A58289}"/>
          </ac:spMkLst>
        </pc:spChg>
        <pc:spChg chg="add del">
          <ac:chgData name="Breanna Sewell" userId="fdaf45c516ccff2b" providerId="LiveId" clId="{157329B6-6B9A-40D7-9E22-E5488CF1B8E6}" dt="2021-08-14T16:31:18.462" v="1365" actId="26606"/>
          <ac:spMkLst>
            <pc:docMk/>
            <pc:sldMk cId="2802640260" sldId="267"/>
            <ac:spMk id="38" creationId="{8F0AF026-9259-45E1-8A5C-C8C7B69FA451}"/>
          </ac:spMkLst>
        </pc:spChg>
        <pc:spChg chg="add del">
          <ac:chgData name="Breanna Sewell" userId="fdaf45c516ccff2b" providerId="LiveId" clId="{157329B6-6B9A-40D7-9E22-E5488CF1B8E6}" dt="2021-08-14T16:30:05.377" v="1338" actId="26606"/>
          <ac:spMkLst>
            <pc:docMk/>
            <pc:sldMk cId="2802640260" sldId="267"/>
            <ac:spMk id="40" creationId="{EF2AD52E-05EC-4728-BFE2-7DAC56E417EA}"/>
          </ac:spMkLst>
        </pc:spChg>
        <pc:spChg chg="add del">
          <ac:chgData name="Breanna Sewell" userId="fdaf45c516ccff2b" providerId="LiveId" clId="{157329B6-6B9A-40D7-9E22-E5488CF1B8E6}" dt="2021-08-14T16:30:05.377" v="1338" actId="26606"/>
          <ac:spMkLst>
            <pc:docMk/>
            <pc:sldMk cId="2802640260" sldId="267"/>
            <ac:spMk id="42" creationId="{9C093565-5FFF-4986-B2DA-15E048750473}"/>
          </ac:spMkLst>
        </pc:spChg>
        <pc:spChg chg="add del">
          <ac:chgData name="Breanna Sewell" userId="fdaf45c516ccff2b" providerId="LiveId" clId="{157329B6-6B9A-40D7-9E22-E5488CF1B8E6}" dt="2021-08-14T16:30:05.377" v="1338" actId="26606"/>
          <ac:spMkLst>
            <pc:docMk/>
            <pc:sldMk cId="2802640260" sldId="267"/>
            <ac:spMk id="44" creationId="{D808F307-2074-4D98-BEFA-B874BD277FFF}"/>
          </ac:spMkLst>
        </pc:spChg>
        <pc:spChg chg="add del">
          <ac:chgData name="Breanna Sewell" userId="fdaf45c516ccff2b" providerId="LiveId" clId="{157329B6-6B9A-40D7-9E22-E5488CF1B8E6}" dt="2021-08-14T16:30:06.643" v="1340" actId="26606"/>
          <ac:spMkLst>
            <pc:docMk/>
            <pc:sldMk cId="2802640260" sldId="267"/>
            <ac:spMk id="46" creationId="{3843BF23-E7F1-4371-AA26-31161AF73173}"/>
          </ac:spMkLst>
        </pc:spChg>
        <pc:spChg chg="add del">
          <ac:chgData name="Breanna Sewell" userId="fdaf45c516ccff2b" providerId="LiveId" clId="{157329B6-6B9A-40D7-9E22-E5488CF1B8E6}" dt="2021-08-14T16:30:06.643" v="1340" actId="26606"/>
          <ac:spMkLst>
            <pc:docMk/>
            <pc:sldMk cId="2802640260" sldId="267"/>
            <ac:spMk id="47" creationId="{97BF936A-7CB7-4C57-98A3-96928DD27A37}"/>
          </ac:spMkLst>
        </pc:spChg>
        <pc:spChg chg="add del">
          <ac:chgData name="Breanna Sewell" userId="fdaf45c516ccff2b" providerId="LiveId" clId="{157329B6-6B9A-40D7-9E22-E5488CF1B8E6}" dt="2021-08-14T16:30:06.643" v="1340" actId="26606"/>
          <ac:spMkLst>
            <pc:docMk/>
            <pc:sldMk cId="2802640260" sldId="267"/>
            <ac:spMk id="48" creationId="{485C791B-FFA1-4943-B5E4-F5F145D8BDFE}"/>
          </ac:spMkLst>
        </pc:spChg>
        <pc:spChg chg="add del">
          <ac:chgData name="Breanna Sewell" userId="fdaf45c516ccff2b" providerId="LiveId" clId="{157329B6-6B9A-40D7-9E22-E5488CF1B8E6}" dt="2021-08-14T16:30:06.643" v="1340" actId="26606"/>
          <ac:spMkLst>
            <pc:docMk/>
            <pc:sldMk cId="2802640260" sldId="267"/>
            <ac:spMk id="49" creationId="{D8671DBD-7165-4BE6-80A0-045723A9A3E3}"/>
          </ac:spMkLst>
        </pc:spChg>
        <pc:spChg chg="add del">
          <ac:chgData name="Breanna Sewell" userId="fdaf45c516ccff2b" providerId="LiveId" clId="{157329B6-6B9A-40D7-9E22-E5488CF1B8E6}" dt="2021-08-14T16:30:06.643" v="1340" actId="26606"/>
          <ac:spMkLst>
            <pc:docMk/>
            <pc:sldMk cId="2802640260" sldId="267"/>
            <ac:spMk id="53" creationId="{23876B19-6D8D-4C5A-B8D5-69A9281A978B}"/>
          </ac:spMkLst>
        </pc:spChg>
        <pc:spChg chg="add del">
          <ac:chgData name="Breanna Sewell" userId="fdaf45c516ccff2b" providerId="LiveId" clId="{157329B6-6B9A-40D7-9E22-E5488CF1B8E6}" dt="2021-08-14T16:30:06.643" v="1340" actId="26606"/>
          <ac:spMkLst>
            <pc:docMk/>
            <pc:sldMk cId="2802640260" sldId="267"/>
            <ac:spMk id="54" creationId="{A17FDA9E-9471-4048-B990-E24E8370C367}"/>
          </ac:spMkLst>
        </pc:spChg>
        <pc:spChg chg="add del">
          <ac:chgData name="Breanna Sewell" userId="fdaf45c516ccff2b" providerId="LiveId" clId="{157329B6-6B9A-40D7-9E22-E5488CF1B8E6}" dt="2021-08-14T16:30:06.643" v="1340" actId="26606"/>
          <ac:spMkLst>
            <pc:docMk/>
            <pc:sldMk cId="2802640260" sldId="267"/>
            <ac:spMk id="55" creationId="{BACE2094-B0B7-43A6-B4AD-ACA66902728D}"/>
          </ac:spMkLst>
        </pc:spChg>
        <pc:spChg chg="add del">
          <ac:chgData name="Breanna Sewell" userId="fdaf45c516ccff2b" providerId="LiveId" clId="{157329B6-6B9A-40D7-9E22-E5488CF1B8E6}" dt="2021-08-14T16:30:06.643" v="1340" actId="26606"/>
          <ac:spMkLst>
            <pc:docMk/>
            <pc:sldMk cId="2802640260" sldId="267"/>
            <ac:spMk id="56" creationId="{8952B249-3F5C-47A9-8F97-DFC21AD3E005}"/>
          </ac:spMkLst>
        </pc:spChg>
        <pc:spChg chg="add del">
          <ac:chgData name="Breanna Sewell" userId="fdaf45c516ccff2b" providerId="LiveId" clId="{157329B6-6B9A-40D7-9E22-E5488CF1B8E6}" dt="2021-08-14T16:30:06.643" v="1340" actId="26606"/>
          <ac:spMkLst>
            <pc:docMk/>
            <pc:sldMk cId="2802640260" sldId="267"/>
            <ac:spMk id="57" creationId="{0F277C8E-C690-4AC9-9D73-28B9DAE45699}"/>
          </ac:spMkLst>
        </pc:spChg>
        <pc:spChg chg="add del">
          <ac:chgData name="Breanna Sewell" userId="fdaf45c516ccff2b" providerId="LiveId" clId="{157329B6-6B9A-40D7-9E22-E5488CF1B8E6}" dt="2021-08-14T16:30:06.643" v="1340" actId="26606"/>
          <ac:spMkLst>
            <pc:docMk/>
            <pc:sldMk cId="2802640260" sldId="267"/>
            <ac:spMk id="58" creationId="{60BEDF6C-2246-41E0-996E-F4C85F39B657}"/>
          </ac:spMkLst>
        </pc:spChg>
        <pc:spChg chg="add del">
          <ac:chgData name="Breanna Sewell" userId="fdaf45c516ccff2b" providerId="LiveId" clId="{157329B6-6B9A-40D7-9E22-E5488CF1B8E6}" dt="2021-08-14T16:30:06.643" v="1340" actId="26606"/>
          <ac:spMkLst>
            <pc:docMk/>
            <pc:sldMk cId="2802640260" sldId="267"/>
            <ac:spMk id="59" creationId="{A2DE62A3-2F34-4A06-A00C-0A2C9CD4C007}"/>
          </ac:spMkLst>
        </pc:spChg>
        <pc:spChg chg="add del">
          <ac:chgData name="Breanna Sewell" userId="fdaf45c516ccff2b" providerId="LiveId" clId="{157329B6-6B9A-40D7-9E22-E5488CF1B8E6}" dt="2021-08-14T16:30:06.643" v="1340" actId="26606"/>
          <ac:spMkLst>
            <pc:docMk/>
            <pc:sldMk cId="2802640260" sldId="267"/>
            <ac:spMk id="62" creationId="{0F8A9D4D-35C6-49BF-AE64-C5F86F05D06C}"/>
          </ac:spMkLst>
        </pc:spChg>
        <pc:spChg chg="add del">
          <ac:chgData name="Breanna Sewell" userId="fdaf45c516ccff2b" providerId="LiveId" clId="{157329B6-6B9A-40D7-9E22-E5488CF1B8E6}" dt="2021-08-14T16:30:09.165" v="1342" actId="26606"/>
          <ac:spMkLst>
            <pc:docMk/>
            <pc:sldMk cId="2802640260" sldId="267"/>
            <ac:spMk id="64" creationId="{97BF936A-7CB7-4C57-98A3-96928DD27A37}"/>
          </ac:spMkLst>
        </pc:spChg>
        <pc:spChg chg="add del">
          <ac:chgData name="Breanna Sewell" userId="fdaf45c516ccff2b" providerId="LiveId" clId="{157329B6-6B9A-40D7-9E22-E5488CF1B8E6}" dt="2021-08-14T16:30:09.165" v="1342" actId="26606"/>
          <ac:spMkLst>
            <pc:docMk/>
            <pc:sldMk cId="2802640260" sldId="267"/>
            <ac:spMk id="65" creationId="{485C791B-FFA1-4943-B5E4-F5F145D8BDFE}"/>
          </ac:spMkLst>
        </pc:spChg>
        <pc:spChg chg="add del">
          <ac:chgData name="Breanna Sewell" userId="fdaf45c516ccff2b" providerId="LiveId" clId="{157329B6-6B9A-40D7-9E22-E5488CF1B8E6}" dt="2021-08-14T16:30:09.165" v="1342" actId="26606"/>
          <ac:spMkLst>
            <pc:docMk/>
            <pc:sldMk cId="2802640260" sldId="267"/>
            <ac:spMk id="66" creationId="{D8671DBD-7165-4BE6-80A0-045723A9A3E3}"/>
          </ac:spMkLst>
        </pc:spChg>
        <pc:spChg chg="add del">
          <ac:chgData name="Breanna Sewell" userId="fdaf45c516ccff2b" providerId="LiveId" clId="{157329B6-6B9A-40D7-9E22-E5488CF1B8E6}" dt="2021-08-14T16:30:09.165" v="1342" actId="26606"/>
          <ac:spMkLst>
            <pc:docMk/>
            <pc:sldMk cId="2802640260" sldId="267"/>
            <ac:spMk id="68" creationId="{90A79174-0B5F-44CF-903E-B73AB60BE1E3}"/>
          </ac:spMkLst>
        </pc:spChg>
        <pc:spChg chg="add del">
          <ac:chgData name="Breanna Sewell" userId="fdaf45c516ccff2b" providerId="LiveId" clId="{157329B6-6B9A-40D7-9E22-E5488CF1B8E6}" dt="2021-08-14T16:30:09.165" v="1342" actId="26606"/>
          <ac:spMkLst>
            <pc:docMk/>
            <pc:sldMk cId="2802640260" sldId="267"/>
            <ac:spMk id="69" creationId="{E20B2DA8-ED50-47CA-92BB-55B5C5F51364}"/>
          </ac:spMkLst>
        </pc:spChg>
        <pc:spChg chg="add del">
          <ac:chgData name="Breanna Sewell" userId="fdaf45c516ccff2b" providerId="LiveId" clId="{157329B6-6B9A-40D7-9E22-E5488CF1B8E6}" dt="2021-08-14T16:30:09.165" v="1342" actId="26606"/>
          <ac:spMkLst>
            <pc:docMk/>
            <pc:sldMk cId="2802640260" sldId="267"/>
            <ac:spMk id="70" creationId="{51F1D5E7-7C12-493D-83C5-CAEAD11F3C56}"/>
          </ac:spMkLst>
        </pc:spChg>
        <pc:spChg chg="add del">
          <ac:chgData name="Breanna Sewell" userId="fdaf45c516ccff2b" providerId="LiveId" clId="{157329B6-6B9A-40D7-9E22-E5488CF1B8E6}" dt="2021-08-14T16:30:09.165" v="1342" actId="26606"/>
          <ac:spMkLst>
            <pc:docMk/>
            <pc:sldMk cId="2802640260" sldId="267"/>
            <ac:spMk id="71" creationId="{9C34D69C-C0D1-436A-8964-7F99D54BD841}"/>
          </ac:spMkLst>
        </pc:spChg>
        <pc:spChg chg="add del">
          <ac:chgData name="Breanna Sewell" userId="fdaf45c516ccff2b" providerId="LiveId" clId="{157329B6-6B9A-40D7-9E22-E5488CF1B8E6}" dt="2021-08-14T16:30:09.165" v="1342" actId="26606"/>
          <ac:spMkLst>
            <pc:docMk/>
            <pc:sldMk cId="2802640260" sldId="267"/>
            <ac:spMk id="72" creationId="{FB47A073-02D2-4605-979A-8F198A9A0EA9}"/>
          </ac:spMkLst>
        </pc:spChg>
        <pc:spChg chg="add del">
          <ac:chgData name="Breanna Sewell" userId="fdaf45c516ccff2b" providerId="LiveId" clId="{157329B6-6B9A-40D7-9E22-E5488CF1B8E6}" dt="2021-08-14T16:30:09.165" v="1342" actId="26606"/>
          <ac:spMkLst>
            <pc:docMk/>
            <pc:sldMk cId="2802640260" sldId="267"/>
            <ac:spMk id="74" creationId="{CCF783BA-09FF-4179-9152-28F74A535D82}"/>
          </ac:spMkLst>
        </pc:spChg>
        <pc:spChg chg="add del">
          <ac:chgData name="Breanna Sewell" userId="fdaf45c516ccff2b" providerId="LiveId" clId="{157329B6-6B9A-40D7-9E22-E5488CF1B8E6}" dt="2021-08-14T16:30:09.165" v="1342" actId="26606"/>
          <ac:spMkLst>
            <pc:docMk/>
            <pc:sldMk cId="2802640260" sldId="267"/>
            <ac:spMk id="75" creationId="{D7C7DE2D-4EA4-441B-B863-00F2818FEA32}"/>
          </ac:spMkLst>
        </pc:spChg>
        <pc:spChg chg="add del">
          <ac:chgData name="Breanna Sewell" userId="fdaf45c516ccff2b" providerId="LiveId" clId="{157329B6-6B9A-40D7-9E22-E5488CF1B8E6}" dt="2021-08-14T16:30:12.168" v="1344" actId="26606"/>
          <ac:spMkLst>
            <pc:docMk/>
            <pc:sldMk cId="2802640260" sldId="267"/>
            <ac:spMk id="77" creationId="{97BF936A-7CB7-4C57-98A3-96928DD27A37}"/>
          </ac:spMkLst>
        </pc:spChg>
        <pc:spChg chg="add del">
          <ac:chgData name="Breanna Sewell" userId="fdaf45c516ccff2b" providerId="LiveId" clId="{157329B6-6B9A-40D7-9E22-E5488CF1B8E6}" dt="2021-08-14T16:30:12.168" v="1344" actId="26606"/>
          <ac:spMkLst>
            <pc:docMk/>
            <pc:sldMk cId="2802640260" sldId="267"/>
            <ac:spMk id="78" creationId="{485C791B-FFA1-4943-B5E4-F5F145D8BDFE}"/>
          </ac:spMkLst>
        </pc:spChg>
        <pc:spChg chg="add del">
          <ac:chgData name="Breanna Sewell" userId="fdaf45c516ccff2b" providerId="LiveId" clId="{157329B6-6B9A-40D7-9E22-E5488CF1B8E6}" dt="2021-08-14T16:30:12.168" v="1344" actId="26606"/>
          <ac:spMkLst>
            <pc:docMk/>
            <pc:sldMk cId="2802640260" sldId="267"/>
            <ac:spMk id="79" creationId="{D8671DBD-7165-4BE6-80A0-045723A9A3E3}"/>
          </ac:spMkLst>
        </pc:spChg>
        <pc:spChg chg="add del">
          <ac:chgData name="Breanna Sewell" userId="fdaf45c516ccff2b" providerId="LiveId" clId="{157329B6-6B9A-40D7-9E22-E5488CF1B8E6}" dt="2021-08-14T16:30:12.168" v="1344" actId="26606"/>
          <ac:spMkLst>
            <pc:docMk/>
            <pc:sldMk cId="2802640260" sldId="267"/>
            <ac:spMk id="83" creationId="{FA70E729-C41C-43C9-B57B-28FD2EA97BFC}"/>
          </ac:spMkLst>
        </pc:spChg>
        <pc:spChg chg="add del">
          <ac:chgData name="Breanna Sewell" userId="fdaf45c516ccff2b" providerId="LiveId" clId="{157329B6-6B9A-40D7-9E22-E5488CF1B8E6}" dt="2021-08-14T16:30:12.168" v="1344" actId="26606"/>
          <ac:spMkLst>
            <pc:docMk/>
            <pc:sldMk cId="2802640260" sldId="267"/>
            <ac:spMk id="84" creationId="{C554DE51-7231-4B32-9A6C-E8437210EB6A}"/>
          </ac:spMkLst>
        </pc:spChg>
        <pc:spChg chg="add del">
          <ac:chgData name="Breanna Sewell" userId="fdaf45c516ccff2b" providerId="LiveId" clId="{157329B6-6B9A-40D7-9E22-E5488CF1B8E6}" dt="2021-08-14T16:30:12.168" v="1344" actId="26606"/>
          <ac:spMkLst>
            <pc:docMk/>
            <pc:sldMk cId="2802640260" sldId="267"/>
            <ac:spMk id="85" creationId="{77A29854-E81D-476E-A17B-2200944AD72A}"/>
          </ac:spMkLst>
        </pc:spChg>
        <pc:spChg chg="add del">
          <ac:chgData name="Breanna Sewell" userId="fdaf45c516ccff2b" providerId="LiveId" clId="{157329B6-6B9A-40D7-9E22-E5488CF1B8E6}" dt="2021-08-14T16:30:12.168" v="1344" actId="26606"/>
          <ac:spMkLst>
            <pc:docMk/>
            <pc:sldMk cId="2802640260" sldId="267"/>
            <ac:spMk id="86" creationId="{D751496A-9C15-4428-B0E1-22AA52D40CC5}"/>
          </ac:spMkLst>
        </pc:spChg>
        <pc:spChg chg="add del">
          <ac:chgData name="Breanna Sewell" userId="fdaf45c516ccff2b" providerId="LiveId" clId="{157329B6-6B9A-40D7-9E22-E5488CF1B8E6}" dt="2021-08-14T16:30:12.168" v="1344" actId="26606"/>
          <ac:spMkLst>
            <pc:docMk/>
            <pc:sldMk cId="2802640260" sldId="267"/>
            <ac:spMk id="87" creationId="{0EAF7818-A1A8-4FEB-99D5-D9E44B033DAB}"/>
          </ac:spMkLst>
        </pc:spChg>
        <pc:spChg chg="add del">
          <ac:chgData name="Breanna Sewell" userId="fdaf45c516ccff2b" providerId="LiveId" clId="{157329B6-6B9A-40D7-9E22-E5488CF1B8E6}" dt="2021-08-14T16:30:12.168" v="1344" actId="26606"/>
          <ac:spMkLst>
            <pc:docMk/>
            <pc:sldMk cId="2802640260" sldId="267"/>
            <ac:spMk id="91" creationId="{F4A5C632-CD15-42DC-9010-91B5FC59F1FE}"/>
          </ac:spMkLst>
        </pc:spChg>
        <pc:spChg chg="add del">
          <ac:chgData name="Breanna Sewell" userId="fdaf45c516ccff2b" providerId="LiveId" clId="{157329B6-6B9A-40D7-9E22-E5488CF1B8E6}" dt="2021-08-14T16:30:12.168" v="1344" actId="26606"/>
          <ac:spMkLst>
            <pc:docMk/>
            <pc:sldMk cId="2802640260" sldId="267"/>
            <ac:spMk id="92" creationId="{1EC0D601-E507-43B2-9CC9-5D4CCC29102C}"/>
          </ac:spMkLst>
        </pc:spChg>
        <pc:spChg chg="add del">
          <ac:chgData name="Breanna Sewell" userId="fdaf45c516ccff2b" providerId="LiveId" clId="{157329B6-6B9A-40D7-9E22-E5488CF1B8E6}" dt="2021-08-14T16:30:12.168" v="1344" actId="26606"/>
          <ac:spMkLst>
            <pc:docMk/>
            <pc:sldMk cId="2802640260" sldId="267"/>
            <ac:spMk id="93" creationId="{7612137B-317E-461F-A1E4-C77084A3859E}"/>
          </ac:spMkLst>
        </pc:spChg>
        <pc:spChg chg="add del">
          <ac:chgData name="Breanna Sewell" userId="fdaf45c516ccff2b" providerId="LiveId" clId="{157329B6-6B9A-40D7-9E22-E5488CF1B8E6}" dt="2021-08-14T16:30:19.636" v="1346" actId="26606"/>
          <ac:spMkLst>
            <pc:docMk/>
            <pc:sldMk cId="2802640260" sldId="267"/>
            <ac:spMk id="95" creationId="{97BF936A-7CB7-4C57-98A3-96928DD27A37}"/>
          </ac:spMkLst>
        </pc:spChg>
        <pc:spChg chg="add del">
          <ac:chgData name="Breanna Sewell" userId="fdaf45c516ccff2b" providerId="LiveId" clId="{157329B6-6B9A-40D7-9E22-E5488CF1B8E6}" dt="2021-08-14T16:30:19.636" v="1346" actId="26606"/>
          <ac:spMkLst>
            <pc:docMk/>
            <pc:sldMk cId="2802640260" sldId="267"/>
            <ac:spMk id="96" creationId="{485C791B-FFA1-4943-B5E4-F5F145D8BDFE}"/>
          </ac:spMkLst>
        </pc:spChg>
        <pc:spChg chg="add del">
          <ac:chgData name="Breanna Sewell" userId="fdaf45c516ccff2b" providerId="LiveId" clId="{157329B6-6B9A-40D7-9E22-E5488CF1B8E6}" dt="2021-08-14T16:30:19.636" v="1346" actId="26606"/>
          <ac:spMkLst>
            <pc:docMk/>
            <pc:sldMk cId="2802640260" sldId="267"/>
            <ac:spMk id="97" creationId="{D8671DBD-7165-4BE6-80A0-045723A9A3E3}"/>
          </ac:spMkLst>
        </pc:spChg>
        <pc:spChg chg="add del">
          <ac:chgData name="Breanna Sewell" userId="fdaf45c516ccff2b" providerId="LiveId" clId="{157329B6-6B9A-40D7-9E22-E5488CF1B8E6}" dt="2021-08-14T16:30:19.636" v="1346" actId="26606"/>
          <ac:spMkLst>
            <pc:docMk/>
            <pc:sldMk cId="2802640260" sldId="267"/>
            <ac:spMk id="99" creationId="{FC4A6789-55AC-42E6-9425-33CA7D05C941}"/>
          </ac:spMkLst>
        </pc:spChg>
        <pc:spChg chg="add del">
          <ac:chgData name="Breanna Sewell" userId="fdaf45c516ccff2b" providerId="LiveId" clId="{157329B6-6B9A-40D7-9E22-E5488CF1B8E6}" dt="2021-08-14T16:30:19.636" v="1346" actId="26606"/>
          <ac:spMkLst>
            <pc:docMk/>
            <pc:sldMk cId="2802640260" sldId="267"/>
            <ac:spMk id="100" creationId="{20718D89-30AF-42EF-86AB-FF232D79775F}"/>
          </ac:spMkLst>
        </pc:spChg>
        <pc:spChg chg="add del">
          <ac:chgData name="Breanna Sewell" userId="fdaf45c516ccff2b" providerId="LiveId" clId="{157329B6-6B9A-40D7-9E22-E5488CF1B8E6}" dt="2021-08-14T16:30:19.636" v="1346" actId="26606"/>
          <ac:spMkLst>
            <pc:docMk/>
            <pc:sldMk cId="2802640260" sldId="267"/>
            <ac:spMk id="101" creationId="{0C6CBCA2-E9FC-45B2-A370-2BA218D8A626}"/>
          </ac:spMkLst>
        </pc:spChg>
        <pc:spChg chg="add del">
          <ac:chgData name="Breanna Sewell" userId="fdaf45c516ccff2b" providerId="LiveId" clId="{157329B6-6B9A-40D7-9E22-E5488CF1B8E6}" dt="2021-08-14T16:30:19.636" v="1346" actId="26606"/>
          <ac:spMkLst>
            <pc:docMk/>
            <pc:sldMk cId="2802640260" sldId="267"/>
            <ac:spMk id="102" creationId="{609AF6DF-BB66-41AD-AAFF-4B2CF37F1A25}"/>
          </ac:spMkLst>
        </pc:spChg>
        <pc:spChg chg="add del">
          <ac:chgData name="Breanna Sewell" userId="fdaf45c516ccff2b" providerId="LiveId" clId="{157329B6-6B9A-40D7-9E22-E5488CF1B8E6}" dt="2021-08-14T16:30:20.463" v="1348" actId="26606"/>
          <ac:spMkLst>
            <pc:docMk/>
            <pc:sldMk cId="2802640260" sldId="267"/>
            <ac:spMk id="106" creationId="{97BF936A-7CB7-4C57-98A3-96928DD27A37}"/>
          </ac:spMkLst>
        </pc:spChg>
        <pc:spChg chg="add del">
          <ac:chgData name="Breanna Sewell" userId="fdaf45c516ccff2b" providerId="LiveId" clId="{157329B6-6B9A-40D7-9E22-E5488CF1B8E6}" dt="2021-08-14T16:30:20.463" v="1348" actId="26606"/>
          <ac:spMkLst>
            <pc:docMk/>
            <pc:sldMk cId="2802640260" sldId="267"/>
            <ac:spMk id="107" creationId="{485C791B-FFA1-4943-B5E4-F5F145D8BDFE}"/>
          </ac:spMkLst>
        </pc:spChg>
        <pc:spChg chg="add del">
          <ac:chgData name="Breanna Sewell" userId="fdaf45c516ccff2b" providerId="LiveId" clId="{157329B6-6B9A-40D7-9E22-E5488CF1B8E6}" dt="2021-08-14T16:30:20.463" v="1348" actId="26606"/>
          <ac:spMkLst>
            <pc:docMk/>
            <pc:sldMk cId="2802640260" sldId="267"/>
            <ac:spMk id="108" creationId="{D8671DBD-7165-4BE6-80A0-045723A9A3E3}"/>
          </ac:spMkLst>
        </pc:spChg>
        <pc:spChg chg="add del">
          <ac:chgData name="Breanna Sewell" userId="fdaf45c516ccff2b" providerId="LiveId" clId="{157329B6-6B9A-40D7-9E22-E5488CF1B8E6}" dt="2021-08-14T16:31:11.865" v="1358" actId="26606"/>
          <ac:spMkLst>
            <pc:docMk/>
            <pc:sldMk cId="2802640260" sldId="267"/>
            <ac:spMk id="110" creationId="{D8671DBD-7165-4BE6-80A0-045723A9A3E3}"/>
          </ac:spMkLst>
        </pc:spChg>
        <pc:spChg chg="add del">
          <ac:chgData name="Breanna Sewell" userId="fdaf45c516ccff2b" providerId="LiveId" clId="{157329B6-6B9A-40D7-9E22-E5488CF1B8E6}" dt="2021-08-14T16:30:20.463" v="1348" actId="26606"/>
          <ac:spMkLst>
            <pc:docMk/>
            <pc:sldMk cId="2802640260" sldId="267"/>
            <ac:spMk id="112" creationId="{0F3D6B8B-8AE3-498B-8903-13DA88E2CC57}"/>
          </ac:spMkLst>
        </pc:spChg>
        <pc:spChg chg="add del">
          <ac:chgData name="Breanna Sewell" userId="fdaf45c516ccff2b" providerId="LiveId" clId="{157329B6-6B9A-40D7-9E22-E5488CF1B8E6}" dt="2021-08-14T16:30:20.463" v="1348" actId="26606"/>
          <ac:spMkLst>
            <pc:docMk/>
            <pc:sldMk cId="2802640260" sldId="267"/>
            <ac:spMk id="113" creationId="{BACB86B7-E5FB-4B82-95B2-6E660D007CCC}"/>
          </ac:spMkLst>
        </pc:spChg>
        <pc:spChg chg="add del">
          <ac:chgData name="Breanna Sewell" userId="fdaf45c516ccff2b" providerId="LiveId" clId="{157329B6-6B9A-40D7-9E22-E5488CF1B8E6}" dt="2021-08-14T16:30:20.463" v="1348" actId="26606"/>
          <ac:spMkLst>
            <pc:docMk/>
            <pc:sldMk cId="2802640260" sldId="267"/>
            <ac:spMk id="114" creationId="{1349AF07-1C05-4EC0-9FAA-802ECDA4CF6C}"/>
          </ac:spMkLst>
        </pc:spChg>
        <pc:spChg chg="add del">
          <ac:chgData name="Breanna Sewell" userId="fdaf45c516ccff2b" providerId="LiveId" clId="{157329B6-6B9A-40D7-9E22-E5488CF1B8E6}" dt="2021-08-14T16:30:20.463" v="1348" actId="26606"/>
          <ac:spMkLst>
            <pc:docMk/>
            <pc:sldMk cId="2802640260" sldId="267"/>
            <ac:spMk id="115" creationId="{68DFC9D6-29EA-4206-8E53-3C97A3D4C750}"/>
          </ac:spMkLst>
        </pc:spChg>
        <pc:spChg chg="add del">
          <ac:chgData name="Breanna Sewell" userId="fdaf45c516ccff2b" providerId="LiveId" clId="{157329B6-6B9A-40D7-9E22-E5488CF1B8E6}" dt="2021-08-14T16:30:20.463" v="1348" actId="26606"/>
          <ac:spMkLst>
            <pc:docMk/>
            <pc:sldMk cId="2802640260" sldId="267"/>
            <ac:spMk id="116" creationId="{1766E3EA-38FB-4BE5-B2C0-FF50F9A58289}"/>
          </ac:spMkLst>
        </pc:spChg>
        <pc:spChg chg="add del">
          <ac:chgData name="Breanna Sewell" userId="fdaf45c516ccff2b" providerId="LiveId" clId="{157329B6-6B9A-40D7-9E22-E5488CF1B8E6}" dt="2021-08-14T16:30:20.463" v="1348" actId="26606"/>
          <ac:spMkLst>
            <pc:docMk/>
            <pc:sldMk cId="2802640260" sldId="267"/>
            <ac:spMk id="118" creationId="{EF2AD52E-05EC-4728-BFE2-7DAC56E417EA}"/>
          </ac:spMkLst>
        </pc:spChg>
        <pc:spChg chg="add del">
          <ac:chgData name="Breanna Sewell" userId="fdaf45c516ccff2b" providerId="LiveId" clId="{157329B6-6B9A-40D7-9E22-E5488CF1B8E6}" dt="2021-08-14T16:30:20.463" v="1348" actId="26606"/>
          <ac:spMkLst>
            <pc:docMk/>
            <pc:sldMk cId="2802640260" sldId="267"/>
            <ac:spMk id="119" creationId="{9C093565-5FFF-4986-B2DA-15E048750473}"/>
          </ac:spMkLst>
        </pc:spChg>
        <pc:spChg chg="add del">
          <ac:chgData name="Breanna Sewell" userId="fdaf45c516ccff2b" providerId="LiveId" clId="{157329B6-6B9A-40D7-9E22-E5488CF1B8E6}" dt="2021-08-14T16:30:20.463" v="1348" actId="26606"/>
          <ac:spMkLst>
            <pc:docMk/>
            <pc:sldMk cId="2802640260" sldId="267"/>
            <ac:spMk id="120" creationId="{D808F307-2074-4D98-BEFA-B874BD277FFF}"/>
          </ac:spMkLst>
        </pc:spChg>
        <pc:spChg chg="add del">
          <ac:chgData name="Breanna Sewell" userId="fdaf45c516ccff2b" providerId="LiveId" clId="{157329B6-6B9A-40D7-9E22-E5488CF1B8E6}" dt="2021-08-14T16:30:21.510" v="1350" actId="26606"/>
          <ac:spMkLst>
            <pc:docMk/>
            <pc:sldMk cId="2802640260" sldId="267"/>
            <ac:spMk id="122" creationId="{97BF936A-7CB7-4C57-98A3-96928DD27A37}"/>
          </ac:spMkLst>
        </pc:spChg>
        <pc:spChg chg="add del">
          <ac:chgData name="Breanna Sewell" userId="fdaf45c516ccff2b" providerId="LiveId" clId="{157329B6-6B9A-40D7-9E22-E5488CF1B8E6}" dt="2021-08-14T16:30:21.510" v="1350" actId="26606"/>
          <ac:spMkLst>
            <pc:docMk/>
            <pc:sldMk cId="2802640260" sldId="267"/>
            <ac:spMk id="123" creationId="{485C791B-FFA1-4943-B5E4-F5F145D8BDFE}"/>
          </ac:spMkLst>
        </pc:spChg>
        <pc:spChg chg="add del">
          <ac:chgData name="Breanna Sewell" userId="fdaf45c516ccff2b" providerId="LiveId" clId="{157329B6-6B9A-40D7-9E22-E5488CF1B8E6}" dt="2021-08-14T16:30:21.510" v="1350" actId="26606"/>
          <ac:spMkLst>
            <pc:docMk/>
            <pc:sldMk cId="2802640260" sldId="267"/>
            <ac:spMk id="124" creationId="{D8671DBD-7165-4BE6-80A0-045723A9A3E3}"/>
          </ac:spMkLst>
        </pc:spChg>
        <pc:spChg chg="add del">
          <ac:chgData name="Breanna Sewell" userId="fdaf45c516ccff2b" providerId="LiveId" clId="{157329B6-6B9A-40D7-9E22-E5488CF1B8E6}" dt="2021-08-14T16:30:21.510" v="1350" actId="26606"/>
          <ac:spMkLst>
            <pc:docMk/>
            <pc:sldMk cId="2802640260" sldId="267"/>
            <ac:spMk id="126" creationId="{E1C964E2-60C2-48DB-A64B-026495D27442}"/>
          </ac:spMkLst>
        </pc:spChg>
        <pc:spChg chg="add del">
          <ac:chgData name="Breanna Sewell" userId="fdaf45c516ccff2b" providerId="LiveId" clId="{157329B6-6B9A-40D7-9E22-E5488CF1B8E6}" dt="2021-08-14T16:30:21.510" v="1350" actId="26606"/>
          <ac:spMkLst>
            <pc:docMk/>
            <pc:sldMk cId="2802640260" sldId="267"/>
            <ac:spMk id="127" creationId="{487FED84-85F9-4568-8C3E-0A74CF40123F}"/>
          </ac:spMkLst>
        </pc:spChg>
        <pc:spChg chg="add del">
          <ac:chgData name="Breanna Sewell" userId="fdaf45c516ccff2b" providerId="LiveId" clId="{157329B6-6B9A-40D7-9E22-E5488CF1B8E6}" dt="2021-08-14T16:30:21.510" v="1350" actId="26606"/>
          <ac:spMkLst>
            <pc:docMk/>
            <pc:sldMk cId="2802640260" sldId="267"/>
            <ac:spMk id="128" creationId="{B2B1B311-929A-4F1E-9398-A2C9B09B844E}"/>
          </ac:spMkLst>
        </pc:spChg>
        <pc:spChg chg="add del">
          <ac:chgData name="Breanna Sewell" userId="fdaf45c516ccff2b" providerId="LiveId" clId="{157329B6-6B9A-40D7-9E22-E5488CF1B8E6}" dt="2021-08-14T16:30:21.510" v="1350" actId="26606"/>
          <ac:spMkLst>
            <pc:docMk/>
            <pc:sldMk cId="2802640260" sldId="267"/>
            <ac:spMk id="129" creationId="{AE644FD3-D7A3-4A6D-BC97-AA670C57AEE3}"/>
          </ac:spMkLst>
        </pc:spChg>
        <pc:spChg chg="add del">
          <ac:chgData name="Breanna Sewell" userId="fdaf45c516ccff2b" providerId="LiveId" clId="{157329B6-6B9A-40D7-9E22-E5488CF1B8E6}" dt="2021-08-14T16:30:21.510" v="1350" actId="26606"/>
          <ac:spMkLst>
            <pc:docMk/>
            <pc:sldMk cId="2802640260" sldId="267"/>
            <ac:spMk id="130" creationId="{E55153AC-811A-4249-AF12-0A7F28E14E4F}"/>
          </ac:spMkLst>
        </pc:spChg>
        <pc:spChg chg="add del">
          <ac:chgData name="Breanna Sewell" userId="fdaf45c516ccff2b" providerId="LiveId" clId="{157329B6-6B9A-40D7-9E22-E5488CF1B8E6}" dt="2021-08-14T16:30:40.170" v="1352" actId="26606"/>
          <ac:spMkLst>
            <pc:docMk/>
            <pc:sldMk cId="2802640260" sldId="267"/>
            <ac:spMk id="135" creationId="{97BF936A-7CB7-4C57-98A3-96928DD27A37}"/>
          </ac:spMkLst>
        </pc:spChg>
        <pc:spChg chg="add del">
          <ac:chgData name="Breanna Sewell" userId="fdaf45c516ccff2b" providerId="LiveId" clId="{157329B6-6B9A-40D7-9E22-E5488CF1B8E6}" dt="2021-08-14T16:30:40.170" v="1352" actId="26606"/>
          <ac:spMkLst>
            <pc:docMk/>
            <pc:sldMk cId="2802640260" sldId="267"/>
            <ac:spMk id="136" creationId="{485C791B-FFA1-4943-B5E4-F5F145D8BDFE}"/>
          </ac:spMkLst>
        </pc:spChg>
        <pc:spChg chg="add del">
          <ac:chgData name="Breanna Sewell" userId="fdaf45c516ccff2b" providerId="LiveId" clId="{157329B6-6B9A-40D7-9E22-E5488CF1B8E6}" dt="2021-08-14T16:30:40.170" v="1352" actId="26606"/>
          <ac:spMkLst>
            <pc:docMk/>
            <pc:sldMk cId="2802640260" sldId="267"/>
            <ac:spMk id="137" creationId="{D8671DBD-7165-4BE6-80A0-045723A9A3E3}"/>
          </ac:spMkLst>
        </pc:spChg>
        <pc:spChg chg="add del">
          <ac:chgData name="Breanna Sewell" userId="fdaf45c516ccff2b" providerId="LiveId" clId="{157329B6-6B9A-40D7-9E22-E5488CF1B8E6}" dt="2021-08-14T16:30:40.170" v="1352" actId="26606"/>
          <ac:spMkLst>
            <pc:docMk/>
            <pc:sldMk cId="2802640260" sldId="267"/>
            <ac:spMk id="141" creationId="{0F3D6B8B-8AE3-498B-8903-13DA88E2CC57}"/>
          </ac:spMkLst>
        </pc:spChg>
        <pc:spChg chg="add del">
          <ac:chgData name="Breanna Sewell" userId="fdaf45c516ccff2b" providerId="LiveId" clId="{157329B6-6B9A-40D7-9E22-E5488CF1B8E6}" dt="2021-08-14T16:30:40.170" v="1352" actId="26606"/>
          <ac:spMkLst>
            <pc:docMk/>
            <pc:sldMk cId="2802640260" sldId="267"/>
            <ac:spMk id="142" creationId="{BACB86B7-E5FB-4B82-95B2-6E660D007CCC}"/>
          </ac:spMkLst>
        </pc:spChg>
        <pc:spChg chg="add del">
          <ac:chgData name="Breanna Sewell" userId="fdaf45c516ccff2b" providerId="LiveId" clId="{157329B6-6B9A-40D7-9E22-E5488CF1B8E6}" dt="2021-08-14T16:30:40.170" v="1352" actId="26606"/>
          <ac:spMkLst>
            <pc:docMk/>
            <pc:sldMk cId="2802640260" sldId="267"/>
            <ac:spMk id="143" creationId="{1349AF07-1C05-4EC0-9FAA-802ECDA4CF6C}"/>
          </ac:spMkLst>
        </pc:spChg>
        <pc:spChg chg="add del">
          <ac:chgData name="Breanna Sewell" userId="fdaf45c516ccff2b" providerId="LiveId" clId="{157329B6-6B9A-40D7-9E22-E5488CF1B8E6}" dt="2021-08-14T16:30:40.170" v="1352" actId="26606"/>
          <ac:spMkLst>
            <pc:docMk/>
            <pc:sldMk cId="2802640260" sldId="267"/>
            <ac:spMk id="144" creationId="{68DFC9D6-29EA-4206-8E53-3C97A3D4C750}"/>
          </ac:spMkLst>
        </pc:spChg>
        <pc:spChg chg="add del">
          <ac:chgData name="Breanna Sewell" userId="fdaf45c516ccff2b" providerId="LiveId" clId="{157329B6-6B9A-40D7-9E22-E5488CF1B8E6}" dt="2021-08-14T16:30:40.170" v="1352" actId="26606"/>
          <ac:spMkLst>
            <pc:docMk/>
            <pc:sldMk cId="2802640260" sldId="267"/>
            <ac:spMk id="145" creationId="{1766E3EA-38FB-4BE5-B2C0-FF50F9A58289}"/>
          </ac:spMkLst>
        </pc:spChg>
        <pc:spChg chg="add del">
          <ac:chgData name="Breanna Sewell" userId="fdaf45c516ccff2b" providerId="LiveId" clId="{157329B6-6B9A-40D7-9E22-E5488CF1B8E6}" dt="2021-08-14T16:30:40.170" v="1352" actId="26606"/>
          <ac:spMkLst>
            <pc:docMk/>
            <pc:sldMk cId="2802640260" sldId="267"/>
            <ac:spMk id="149" creationId="{EF2AD52E-05EC-4728-BFE2-7DAC56E417EA}"/>
          </ac:spMkLst>
        </pc:spChg>
        <pc:spChg chg="add del">
          <ac:chgData name="Breanna Sewell" userId="fdaf45c516ccff2b" providerId="LiveId" clId="{157329B6-6B9A-40D7-9E22-E5488CF1B8E6}" dt="2021-08-14T16:30:40.170" v="1352" actId="26606"/>
          <ac:spMkLst>
            <pc:docMk/>
            <pc:sldMk cId="2802640260" sldId="267"/>
            <ac:spMk id="150" creationId="{9C093565-5FFF-4986-B2DA-15E048750473}"/>
          </ac:spMkLst>
        </pc:spChg>
        <pc:spChg chg="add del">
          <ac:chgData name="Breanna Sewell" userId="fdaf45c516ccff2b" providerId="LiveId" clId="{157329B6-6B9A-40D7-9E22-E5488CF1B8E6}" dt="2021-08-14T16:30:40.170" v="1352" actId="26606"/>
          <ac:spMkLst>
            <pc:docMk/>
            <pc:sldMk cId="2802640260" sldId="267"/>
            <ac:spMk id="151" creationId="{D808F307-2074-4D98-BEFA-B874BD277FFF}"/>
          </ac:spMkLst>
        </pc:spChg>
        <pc:spChg chg="add del">
          <ac:chgData name="Breanna Sewell" userId="fdaf45c516ccff2b" providerId="LiveId" clId="{157329B6-6B9A-40D7-9E22-E5488CF1B8E6}" dt="2021-08-14T16:31:18.462" v="1365" actId="26606"/>
          <ac:spMkLst>
            <pc:docMk/>
            <pc:sldMk cId="2802640260" sldId="267"/>
            <ac:spMk id="153" creationId="{97BF936A-7CB7-4C57-98A3-96928DD27A37}"/>
          </ac:spMkLst>
        </pc:spChg>
        <pc:spChg chg="add del">
          <ac:chgData name="Breanna Sewell" userId="fdaf45c516ccff2b" providerId="LiveId" clId="{157329B6-6B9A-40D7-9E22-E5488CF1B8E6}" dt="2021-08-14T16:31:18.462" v="1365" actId="26606"/>
          <ac:spMkLst>
            <pc:docMk/>
            <pc:sldMk cId="2802640260" sldId="267"/>
            <ac:spMk id="154" creationId="{485C791B-FFA1-4943-B5E4-F5F145D8BDFE}"/>
          </ac:spMkLst>
        </pc:spChg>
        <pc:spChg chg="add del">
          <ac:chgData name="Breanna Sewell" userId="fdaf45c516ccff2b" providerId="LiveId" clId="{157329B6-6B9A-40D7-9E22-E5488CF1B8E6}" dt="2021-08-14T16:31:18.462" v="1365" actId="26606"/>
          <ac:spMkLst>
            <pc:docMk/>
            <pc:sldMk cId="2802640260" sldId="267"/>
            <ac:spMk id="155" creationId="{D8671DBD-7165-4BE6-80A0-045723A9A3E3}"/>
          </ac:spMkLst>
        </pc:spChg>
        <pc:spChg chg="add del">
          <ac:chgData name="Breanna Sewell" userId="fdaf45c516ccff2b" providerId="LiveId" clId="{157329B6-6B9A-40D7-9E22-E5488CF1B8E6}" dt="2021-08-14T16:31:18.462" v="1365" actId="26606"/>
          <ac:spMkLst>
            <pc:docMk/>
            <pc:sldMk cId="2802640260" sldId="267"/>
            <ac:spMk id="157" creationId="{176075C0-C708-40BD-85BC-6FDDB22E0402}"/>
          </ac:spMkLst>
        </pc:spChg>
        <pc:spChg chg="add del">
          <ac:chgData name="Breanna Sewell" userId="fdaf45c516ccff2b" providerId="LiveId" clId="{157329B6-6B9A-40D7-9E22-E5488CF1B8E6}" dt="2021-08-14T16:31:18.462" v="1365" actId="26606"/>
          <ac:spMkLst>
            <pc:docMk/>
            <pc:sldMk cId="2802640260" sldId="267"/>
            <ac:spMk id="158" creationId="{A369DFEE-3378-47B7-8C59-F29869E614DA}"/>
          </ac:spMkLst>
        </pc:spChg>
        <pc:spChg chg="add del">
          <ac:chgData name="Breanna Sewell" userId="fdaf45c516ccff2b" providerId="LiveId" clId="{157329B6-6B9A-40D7-9E22-E5488CF1B8E6}" dt="2021-08-14T16:31:18.462" v="1365" actId="26606"/>
          <ac:spMkLst>
            <pc:docMk/>
            <pc:sldMk cId="2802640260" sldId="267"/>
            <ac:spMk id="159" creationId="{572B850E-87DC-400A-B08D-A82595C8026A}"/>
          </ac:spMkLst>
        </pc:spChg>
        <pc:spChg chg="add del">
          <ac:chgData name="Breanna Sewell" userId="fdaf45c516ccff2b" providerId="LiveId" clId="{157329B6-6B9A-40D7-9E22-E5488CF1B8E6}" dt="2021-08-14T16:31:18.462" v="1365" actId="26606"/>
          <ac:spMkLst>
            <pc:docMk/>
            <pc:sldMk cId="2802640260" sldId="267"/>
            <ac:spMk id="160" creationId="{23050B28-9B46-4944-BFBC-C0B7E5E645BA}"/>
          </ac:spMkLst>
        </pc:spChg>
        <pc:spChg chg="add del">
          <ac:chgData name="Breanna Sewell" userId="fdaf45c516ccff2b" providerId="LiveId" clId="{157329B6-6B9A-40D7-9E22-E5488CF1B8E6}" dt="2021-08-14T16:31:18.462" v="1365" actId="26606"/>
          <ac:spMkLst>
            <pc:docMk/>
            <pc:sldMk cId="2802640260" sldId="267"/>
            <ac:spMk id="161" creationId="{B7C4AFA1-2236-45EA-B98B-B33D344F35C3}"/>
          </ac:spMkLst>
        </pc:spChg>
        <pc:spChg chg="add del">
          <ac:chgData name="Breanna Sewell" userId="fdaf45c516ccff2b" providerId="LiveId" clId="{157329B6-6B9A-40D7-9E22-E5488CF1B8E6}" dt="2021-08-14T16:31:18.462" v="1365" actId="26606"/>
          <ac:spMkLst>
            <pc:docMk/>
            <pc:sldMk cId="2802640260" sldId="267"/>
            <ac:spMk id="162" creationId="{18084553-2B3C-485C-9A48-2A3B8C4B386D}"/>
          </ac:spMkLst>
        </pc:spChg>
        <pc:spChg chg="add del">
          <ac:chgData name="Breanna Sewell" userId="fdaf45c516ccff2b" providerId="LiveId" clId="{157329B6-6B9A-40D7-9E22-E5488CF1B8E6}" dt="2021-08-14T16:31:18.462" v="1365" actId="26606"/>
          <ac:spMkLst>
            <pc:docMk/>
            <pc:sldMk cId="2802640260" sldId="267"/>
            <ac:spMk id="165" creationId="{101564CA-961D-4D90-B284-074EA2478EAF}"/>
          </ac:spMkLst>
        </pc:spChg>
        <pc:spChg chg="add del">
          <ac:chgData name="Breanna Sewell" userId="fdaf45c516ccff2b" providerId="LiveId" clId="{157329B6-6B9A-40D7-9E22-E5488CF1B8E6}" dt="2021-08-14T16:31:11.865" v="1358" actId="26606"/>
          <ac:spMkLst>
            <pc:docMk/>
            <pc:sldMk cId="2802640260" sldId="267"/>
            <ac:spMk id="167" creationId="{97BF936A-7CB7-4C57-98A3-96928DD27A37}"/>
          </ac:spMkLst>
        </pc:spChg>
        <pc:spChg chg="add del">
          <ac:chgData name="Breanna Sewell" userId="fdaf45c516ccff2b" providerId="LiveId" clId="{157329B6-6B9A-40D7-9E22-E5488CF1B8E6}" dt="2021-08-14T16:31:11.865" v="1358" actId="26606"/>
          <ac:spMkLst>
            <pc:docMk/>
            <pc:sldMk cId="2802640260" sldId="267"/>
            <ac:spMk id="168" creationId="{485C791B-FFA1-4943-B5E4-F5F145D8BDFE}"/>
          </ac:spMkLst>
        </pc:spChg>
        <pc:spChg chg="add del">
          <ac:chgData name="Breanna Sewell" userId="fdaf45c516ccff2b" providerId="LiveId" clId="{157329B6-6B9A-40D7-9E22-E5488CF1B8E6}" dt="2021-08-14T16:31:11.865" v="1358" actId="26606"/>
          <ac:spMkLst>
            <pc:docMk/>
            <pc:sldMk cId="2802640260" sldId="267"/>
            <ac:spMk id="172" creationId="{FC4A6789-55AC-42E6-9425-33CA7D05C941}"/>
          </ac:spMkLst>
        </pc:spChg>
        <pc:spChg chg="add del">
          <ac:chgData name="Breanna Sewell" userId="fdaf45c516ccff2b" providerId="LiveId" clId="{157329B6-6B9A-40D7-9E22-E5488CF1B8E6}" dt="2021-08-14T16:31:11.865" v="1358" actId="26606"/>
          <ac:spMkLst>
            <pc:docMk/>
            <pc:sldMk cId="2802640260" sldId="267"/>
            <ac:spMk id="173" creationId="{20718D89-30AF-42EF-86AB-FF232D79775F}"/>
          </ac:spMkLst>
        </pc:spChg>
        <pc:spChg chg="add del">
          <ac:chgData name="Breanna Sewell" userId="fdaf45c516ccff2b" providerId="LiveId" clId="{157329B6-6B9A-40D7-9E22-E5488CF1B8E6}" dt="2021-08-14T16:31:11.865" v="1358" actId="26606"/>
          <ac:spMkLst>
            <pc:docMk/>
            <pc:sldMk cId="2802640260" sldId="267"/>
            <ac:spMk id="174" creationId="{0C6CBCA2-E9FC-45B2-A370-2BA218D8A626}"/>
          </ac:spMkLst>
        </pc:spChg>
        <pc:spChg chg="add del">
          <ac:chgData name="Breanna Sewell" userId="fdaf45c516ccff2b" providerId="LiveId" clId="{157329B6-6B9A-40D7-9E22-E5488CF1B8E6}" dt="2021-08-14T16:31:11.865" v="1358" actId="26606"/>
          <ac:spMkLst>
            <pc:docMk/>
            <pc:sldMk cId="2802640260" sldId="267"/>
            <ac:spMk id="175" creationId="{609AF6DF-BB66-41AD-AAFF-4B2CF37F1A25}"/>
          </ac:spMkLst>
        </pc:spChg>
        <pc:spChg chg="add del">
          <ac:chgData name="Breanna Sewell" userId="fdaf45c516ccff2b" providerId="LiveId" clId="{157329B6-6B9A-40D7-9E22-E5488CF1B8E6}" dt="2021-08-14T16:31:13.173" v="1360" actId="26606"/>
          <ac:spMkLst>
            <pc:docMk/>
            <pc:sldMk cId="2802640260" sldId="267"/>
            <ac:spMk id="180" creationId="{8F0AF026-9259-45E1-8A5C-C8C7B69FA451}"/>
          </ac:spMkLst>
        </pc:spChg>
        <pc:spChg chg="add del">
          <ac:chgData name="Breanna Sewell" userId="fdaf45c516ccff2b" providerId="LiveId" clId="{157329B6-6B9A-40D7-9E22-E5488CF1B8E6}" dt="2021-08-14T16:31:13.173" v="1360" actId="26606"/>
          <ac:spMkLst>
            <pc:docMk/>
            <pc:sldMk cId="2802640260" sldId="267"/>
            <ac:spMk id="181" creationId="{97BF936A-7CB7-4C57-98A3-96928DD27A37}"/>
          </ac:spMkLst>
        </pc:spChg>
        <pc:spChg chg="add del">
          <ac:chgData name="Breanna Sewell" userId="fdaf45c516ccff2b" providerId="LiveId" clId="{157329B6-6B9A-40D7-9E22-E5488CF1B8E6}" dt="2021-08-14T16:31:18.398" v="1364" actId="26606"/>
          <ac:spMkLst>
            <pc:docMk/>
            <pc:sldMk cId="2802640260" sldId="267"/>
            <ac:spMk id="183" creationId="{1EC0D601-E507-43B2-9CC9-5D4CCC29102C}"/>
          </ac:spMkLst>
        </pc:spChg>
        <pc:spChg chg="add del">
          <ac:chgData name="Breanna Sewell" userId="fdaf45c516ccff2b" providerId="LiveId" clId="{157329B6-6B9A-40D7-9E22-E5488CF1B8E6}" dt="2021-08-14T16:31:13.173" v="1360" actId="26606"/>
          <ac:spMkLst>
            <pc:docMk/>
            <pc:sldMk cId="2802640260" sldId="267"/>
            <ac:spMk id="185" creationId="{485C791B-FFA1-4943-B5E4-F5F145D8BDFE}"/>
          </ac:spMkLst>
        </pc:spChg>
        <pc:spChg chg="add del">
          <ac:chgData name="Breanna Sewell" userId="fdaf45c516ccff2b" providerId="LiveId" clId="{157329B6-6B9A-40D7-9E22-E5488CF1B8E6}" dt="2021-08-14T16:31:13.173" v="1360" actId="26606"/>
          <ac:spMkLst>
            <pc:docMk/>
            <pc:sldMk cId="2802640260" sldId="267"/>
            <ac:spMk id="186" creationId="{101564CA-961D-4D90-B284-074EA2478EAF}"/>
          </ac:spMkLst>
        </pc:spChg>
        <pc:spChg chg="add del">
          <ac:chgData name="Breanna Sewell" userId="fdaf45c516ccff2b" providerId="LiveId" clId="{157329B6-6B9A-40D7-9E22-E5488CF1B8E6}" dt="2021-08-14T16:31:13.173" v="1360" actId="26606"/>
          <ac:spMkLst>
            <pc:docMk/>
            <pc:sldMk cId="2802640260" sldId="267"/>
            <ac:spMk id="187" creationId="{D8671DBD-7165-4BE6-80A0-045723A9A3E3}"/>
          </ac:spMkLst>
        </pc:spChg>
        <pc:spChg chg="add del">
          <ac:chgData name="Breanna Sewell" userId="fdaf45c516ccff2b" providerId="LiveId" clId="{157329B6-6B9A-40D7-9E22-E5488CF1B8E6}" dt="2021-08-14T16:31:13.173" v="1360" actId="26606"/>
          <ac:spMkLst>
            <pc:docMk/>
            <pc:sldMk cId="2802640260" sldId="267"/>
            <ac:spMk id="191" creationId="{176075C0-C708-40BD-85BC-6FDDB22E0402}"/>
          </ac:spMkLst>
        </pc:spChg>
        <pc:spChg chg="add del">
          <ac:chgData name="Breanna Sewell" userId="fdaf45c516ccff2b" providerId="LiveId" clId="{157329B6-6B9A-40D7-9E22-E5488CF1B8E6}" dt="2021-08-14T16:31:13.173" v="1360" actId="26606"/>
          <ac:spMkLst>
            <pc:docMk/>
            <pc:sldMk cId="2802640260" sldId="267"/>
            <ac:spMk id="192" creationId="{A369DFEE-3378-47B7-8C59-F29869E614DA}"/>
          </ac:spMkLst>
        </pc:spChg>
        <pc:spChg chg="add del">
          <ac:chgData name="Breanna Sewell" userId="fdaf45c516ccff2b" providerId="LiveId" clId="{157329B6-6B9A-40D7-9E22-E5488CF1B8E6}" dt="2021-08-14T16:31:13.173" v="1360" actId="26606"/>
          <ac:spMkLst>
            <pc:docMk/>
            <pc:sldMk cId="2802640260" sldId="267"/>
            <ac:spMk id="193" creationId="{572B850E-87DC-400A-B08D-A82595C8026A}"/>
          </ac:spMkLst>
        </pc:spChg>
        <pc:spChg chg="add del">
          <ac:chgData name="Breanna Sewell" userId="fdaf45c516ccff2b" providerId="LiveId" clId="{157329B6-6B9A-40D7-9E22-E5488CF1B8E6}" dt="2021-08-14T16:31:13.173" v="1360" actId="26606"/>
          <ac:spMkLst>
            <pc:docMk/>
            <pc:sldMk cId="2802640260" sldId="267"/>
            <ac:spMk id="194" creationId="{23050B28-9B46-4944-BFBC-C0B7E5E645BA}"/>
          </ac:spMkLst>
        </pc:spChg>
        <pc:spChg chg="add del">
          <ac:chgData name="Breanna Sewell" userId="fdaf45c516ccff2b" providerId="LiveId" clId="{157329B6-6B9A-40D7-9E22-E5488CF1B8E6}" dt="2021-08-14T16:31:13.173" v="1360" actId="26606"/>
          <ac:spMkLst>
            <pc:docMk/>
            <pc:sldMk cId="2802640260" sldId="267"/>
            <ac:spMk id="195" creationId="{B7C4AFA1-2236-45EA-B98B-B33D344F35C3}"/>
          </ac:spMkLst>
        </pc:spChg>
        <pc:spChg chg="add del">
          <ac:chgData name="Breanna Sewell" userId="fdaf45c516ccff2b" providerId="LiveId" clId="{157329B6-6B9A-40D7-9E22-E5488CF1B8E6}" dt="2021-08-14T16:31:13.173" v="1360" actId="26606"/>
          <ac:spMkLst>
            <pc:docMk/>
            <pc:sldMk cId="2802640260" sldId="267"/>
            <ac:spMk id="196" creationId="{18084553-2B3C-485C-9A48-2A3B8C4B386D}"/>
          </ac:spMkLst>
        </pc:spChg>
        <pc:spChg chg="add del">
          <ac:chgData name="Breanna Sewell" userId="fdaf45c516ccff2b" providerId="LiveId" clId="{157329B6-6B9A-40D7-9E22-E5488CF1B8E6}" dt="2021-08-14T16:31:14.380" v="1362" actId="26606"/>
          <ac:spMkLst>
            <pc:docMk/>
            <pc:sldMk cId="2802640260" sldId="267"/>
            <ac:spMk id="198" creationId="{97BF936A-7CB7-4C57-98A3-96928DD27A37}"/>
          </ac:spMkLst>
        </pc:spChg>
        <pc:spChg chg="add del">
          <ac:chgData name="Breanna Sewell" userId="fdaf45c516ccff2b" providerId="LiveId" clId="{157329B6-6B9A-40D7-9E22-E5488CF1B8E6}" dt="2021-08-14T16:31:14.380" v="1362" actId="26606"/>
          <ac:spMkLst>
            <pc:docMk/>
            <pc:sldMk cId="2802640260" sldId="267"/>
            <ac:spMk id="199" creationId="{485C791B-FFA1-4943-B5E4-F5F145D8BDFE}"/>
          </ac:spMkLst>
        </pc:spChg>
        <pc:spChg chg="add del">
          <ac:chgData name="Breanna Sewell" userId="fdaf45c516ccff2b" providerId="LiveId" clId="{157329B6-6B9A-40D7-9E22-E5488CF1B8E6}" dt="2021-08-14T16:31:14.380" v="1362" actId="26606"/>
          <ac:spMkLst>
            <pc:docMk/>
            <pc:sldMk cId="2802640260" sldId="267"/>
            <ac:spMk id="200" creationId="{D8671DBD-7165-4BE6-80A0-045723A9A3E3}"/>
          </ac:spMkLst>
        </pc:spChg>
        <pc:spChg chg="add del">
          <ac:chgData name="Breanna Sewell" userId="fdaf45c516ccff2b" providerId="LiveId" clId="{157329B6-6B9A-40D7-9E22-E5488CF1B8E6}" dt="2021-08-14T16:31:14.380" v="1362" actId="26606"/>
          <ac:spMkLst>
            <pc:docMk/>
            <pc:sldMk cId="2802640260" sldId="267"/>
            <ac:spMk id="204" creationId="{FC4A6789-55AC-42E6-9425-33CA7D05C941}"/>
          </ac:spMkLst>
        </pc:spChg>
        <pc:spChg chg="add del">
          <ac:chgData name="Breanna Sewell" userId="fdaf45c516ccff2b" providerId="LiveId" clId="{157329B6-6B9A-40D7-9E22-E5488CF1B8E6}" dt="2021-08-14T16:31:14.380" v="1362" actId="26606"/>
          <ac:spMkLst>
            <pc:docMk/>
            <pc:sldMk cId="2802640260" sldId="267"/>
            <ac:spMk id="205" creationId="{20718D89-30AF-42EF-86AB-FF232D79775F}"/>
          </ac:spMkLst>
        </pc:spChg>
        <pc:spChg chg="add del">
          <ac:chgData name="Breanna Sewell" userId="fdaf45c516ccff2b" providerId="LiveId" clId="{157329B6-6B9A-40D7-9E22-E5488CF1B8E6}" dt="2021-08-14T16:31:14.380" v="1362" actId="26606"/>
          <ac:spMkLst>
            <pc:docMk/>
            <pc:sldMk cId="2802640260" sldId="267"/>
            <ac:spMk id="206" creationId="{0C6CBCA2-E9FC-45B2-A370-2BA218D8A626}"/>
          </ac:spMkLst>
        </pc:spChg>
        <pc:spChg chg="add del">
          <ac:chgData name="Breanna Sewell" userId="fdaf45c516ccff2b" providerId="LiveId" clId="{157329B6-6B9A-40D7-9E22-E5488CF1B8E6}" dt="2021-08-14T16:31:14.380" v="1362" actId="26606"/>
          <ac:spMkLst>
            <pc:docMk/>
            <pc:sldMk cId="2802640260" sldId="267"/>
            <ac:spMk id="207" creationId="{609AF6DF-BB66-41AD-AAFF-4B2CF37F1A25}"/>
          </ac:spMkLst>
        </pc:spChg>
        <pc:spChg chg="add del">
          <ac:chgData name="Breanna Sewell" userId="fdaf45c516ccff2b" providerId="LiveId" clId="{157329B6-6B9A-40D7-9E22-E5488CF1B8E6}" dt="2021-08-14T16:31:18.398" v="1364" actId="26606"/>
          <ac:spMkLst>
            <pc:docMk/>
            <pc:sldMk cId="2802640260" sldId="267"/>
            <ac:spMk id="212" creationId="{97BF936A-7CB7-4C57-98A3-96928DD27A37}"/>
          </ac:spMkLst>
        </pc:spChg>
        <pc:spChg chg="add del">
          <ac:chgData name="Breanna Sewell" userId="fdaf45c516ccff2b" providerId="LiveId" clId="{157329B6-6B9A-40D7-9E22-E5488CF1B8E6}" dt="2021-08-14T16:31:18.398" v="1364" actId="26606"/>
          <ac:spMkLst>
            <pc:docMk/>
            <pc:sldMk cId="2802640260" sldId="267"/>
            <ac:spMk id="213" creationId="{485C791B-FFA1-4943-B5E4-F5F145D8BDFE}"/>
          </ac:spMkLst>
        </pc:spChg>
        <pc:spChg chg="add del">
          <ac:chgData name="Breanna Sewell" userId="fdaf45c516ccff2b" providerId="LiveId" clId="{157329B6-6B9A-40D7-9E22-E5488CF1B8E6}" dt="2021-08-14T16:31:18.398" v="1364" actId="26606"/>
          <ac:spMkLst>
            <pc:docMk/>
            <pc:sldMk cId="2802640260" sldId="267"/>
            <ac:spMk id="214" creationId="{D8671DBD-7165-4BE6-80A0-045723A9A3E3}"/>
          </ac:spMkLst>
        </pc:spChg>
        <pc:spChg chg="add del">
          <ac:chgData name="Breanna Sewell" userId="fdaf45c516ccff2b" providerId="LiveId" clId="{157329B6-6B9A-40D7-9E22-E5488CF1B8E6}" dt="2021-08-14T16:31:18.398" v="1364" actId="26606"/>
          <ac:spMkLst>
            <pc:docMk/>
            <pc:sldMk cId="2802640260" sldId="267"/>
            <ac:spMk id="218" creationId="{FA70E729-C41C-43C9-B57B-28FD2EA97BFC}"/>
          </ac:spMkLst>
        </pc:spChg>
        <pc:spChg chg="add del">
          <ac:chgData name="Breanna Sewell" userId="fdaf45c516ccff2b" providerId="LiveId" clId="{157329B6-6B9A-40D7-9E22-E5488CF1B8E6}" dt="2021-08-14T16:31:18.398" v="1364" actId="26606"/>
          <ac:spMkLst>
            <pc:docMk/>
            <pc:sldMk cId="2802640260" sldId="267"/>
            <ac:spMk id="219" creationId="{C554DE51-7231-4B32-9A6C-E8437210EB6A}"/>
          </ac:spMkLst>
        </pc:spChg>
        <pc:spChg chg="add del">
          <ac:chgData name="Breanna Sewell" userId="fdaf45c516ccff2b" providerId="LiveId" clId="{157329B6-6B9A-40D7-9E22-E5488CF1B8E6}" dt="2021-08-14T16:31:18.398" v="1364" actId="26606"/>
          <ac:spMkLst>
            <pc:docMk/>
            <pc:sldMk cId="2802640260" sldId="267"/>
            <ac:spMk id="220" creationId="{77A29854-E81D-476E-A17B-2200944AD72A}"/>
          </ac:spMkLst>
        </pc:spChg>
        <pc:spChg chg="add del">
          <ac:chgData name="Breanna Sewell" userId="fdaf45c516ccff2b" providerId="LiveId" clId="{157329B6-6B9A-40D7-9E22-E5488CF1B8E6}" dt="2021-08-14T16:31:18.398" v="1364" actId="26606"/>
          <ac:spMkLst>
            <pc:docMk/>
            <pc:sldMk cId="2802640260" sldId="267"/>
            <ac:spMk id="221" creationId="{D751496A-9C15-4428-B0E1-22AA52D40CC5}"/>
          </ac:spMkLst>
        </pc:spChg>
        <pc:spChg chg="add del">
          <ac:chgData name="Breanna Sewell" userId="fdaf45c516ccff2b" providerId="LiveId" clId="{157329B6-6B9A-40D7-9E22-E5488CF1B8E6}" dt="2021-08-14T16:31:18.398" v="1364" actId="26606"/>
          <ac:spMkLst>
            <pc:docMk/>
            <pc:sldMk cId="2802640260" sldId="267"/>
            <ac:spMk id="222" creationId="{0EAF7818-A1A8-4FEB-99D5-D9E44B033DAB}"/>
          </ac:spMkLst>
        </pc:spChg>
        <pc:spChg chg="add del">
          <ac:chgData name="Breanna Sewell" userId="fdaf45c516ccff2b" providerId="LiveId" clId="{157329B6-6B9A-40D7-9E22-E5488CF1B8E6}" dt="2021-08-14T16:31:18.398" v="1364" actId="26606"/>
          <ac:spMkLst>
            <pc:docMk/>
            <pc:sldMk cId="2802640260" sldId="267"/>
            <ac:spMk id="225" creationId="{F4A5C632-CD15-42DC-9010-91B5FC59F1FE}"/>
          </ac:spMkLst>
        </pc:spChg>
        <pc:spChg chg="add del">
          <ac:chgData name="Breanna Sewell" userId="fdaf45c516ccff2b" providerId="LiveId" clId="{157329B6-6B9A-40D7-9E22-E5488CF1B8E6}" dt="2021-08-14T16:31:18.398" v="1364" actId="26606"/>
          <ac:spMkLst>
            <pc:docMk/>
            <pc:sldMk cId="2802640260" sldId="267"/>
            <ac:spMk id="226" creationId="{7612137B-317E-461F-A1E4-C77084A3859E}"/>
          </ac:spMkLst>
        </pc:spChg>
        <pc:spChg chg="add del mod">
          <ac:chgData name="Breanna Sewell" userId="fdaf45c516ccff2b" providerId="LiveId" clId="{157329B6-6B9A-40D7-9E22-E5488CF1B8E6}" dt="2021-08-14T16:33:32.676" v="1409" actId="478"/>
          <ac:spMkLst>
            <pc:docMk/>
            <pc:sldMk cId="2802640260" sldId="267"/>
            <ac:spMk id="227" creationId="{E0D4FA0C-E794-43E9-A6BC-CACA8908827A}"/>
          </ac:spMkLst>
        </pc:spChg>
        <pc:spChg chg="add del">
          <ac:chgData name="Breanna Sewell" userId="fdaf45c516ccff2b" providerId="LiveId" clId="{157329B6-6B9A-40D7-9E22-E5488CF1B8E6}" dt="2021-08-14T16:33:48.409" v="1412" actId="26606"/>
          <ac:spMkLst>
            <pc:docMk/>
            <pc:sldMk cId="2802640260" sldId="267"/>
            <ac:spMk id="228" creationId="{97BF936A-7CB7-4C57-98A3-96928DD27A37}"/>
          </ac:spMkLst>
        </pc:spChg>
        <pc:spChg chg="add del">
          <ac:chgData name="Breanna Sewell" userId="fdaf45c516ccff2b" providerId="LiveId" clId="{157329B6-6B9A-40D7-9E22-E5488CF1B8E6}" dt="2021-08-14T16:33:48.409" v="1412" actId="26606"/>
          <ac:spMkLst>
            <pc:docMk/>
            <pc:sldMk cId="2802640260" sldId="267"/>
            <ac:spMk id="229" creationId="{485C791B-FFA1-4943-B5E4-F5F145D8BDFE}"/>
          </ac:spMkLst>
        </pc:spChg>
        <pc:spChg chg="add del">
          <ac:chgData name="Breanna Sewell" userId="fdaf45c516ccff2b" providerId="LiveId" clId="{157329B6-6B9A-40D7-9E22-E5488CF1B8E6}" dt="2021-08-14T16:33:48.409" v="1412" actId="26606"/>
          <ac:spMkLst>
            <pc:docMk/>
            <pc:sldMk cId="2802640260" sldId="267"/>
            <ac:spMk id="230" creationId="{D8671DBD-7165-4BE6-80A0-045723A9A3E3}"/>
          </ac:spMkLst>
        </pc:spChg>
        <pc:spChg chg="add del">
          <ac:chgData name="Breanna Sewell" userId="fdaf45c516ccff2b" providerId="LiveId" clId="{157329B6-6B9A-40D7-9E22-E5488CF1B8E6}" dt="2021-08-14T16:33:48.409" v="1412" actId="26606"/>
          <ac:spMkLst>
            <pc:docMk/>
            <pc:sldMk cId="2802640260" sldId="267"/>
            <ac:spMk id="234" creationId="{9818A645-2267-4F2E-9342-266D4D1DC809}"/>
          </ac:spMkLst>
        </pc:spChg>
        <pc:spChg chg="add del">
          <ac:chgData name="Breanna Sewell" userId="fdaf45c516ccff2b" providerId="LiveId" clId="{157329B6-6B9A-40D7-9E22-E5488CF1B8E6}" dt="2021-08-14T16:33:48.409" v="1412" actId="26606"/>
          <ac:spMkLst>
            <pc:docMk/>
            <pc:sldMk cId="2802640260" sldId="267"/>
            <ac:spMk id="235" creationId="{CD60390C-0E4C-4682-8246-AFA2E49856DA}"/>
          </ac:spMkLst>
        </pc:spChg>
        <pc:spChg chg="add del">
          <ac:chgData name="Breanna Sewell" userId="fdaf45c516ccff2b" providerId="LiveId" clId="{157329B6-6B9A-40D7-9E22-E5488CF1B8E6}" dt="2021-08-14T16:33:48.409" v="1412" actId="26606"/>
          <ac:spMkLst>
            <pc:docMk/>
            <pc:sldMk cId="2802640260" sldId="267"/>
            <ac:spMk id="236" creationId="{CEBA87F4-FB8A-4D91-B3F3-DFA78E0CC64D}"/>
          </ac:spMkLst>
        </pc:spChg>
        <pc:spChg chg="add del">
          <ac:chgData name="Breanna Sewell" userId="fdaf45c516ccff2b" providerId="LiveId" clId="{157329B6-6B9A-40D7-9E22-E5488CF1B8E6}" dt="2021-08-14T16:33:48.409" v="1412" actId="26606"/>
          <ac:spMkLst>
            <pc:docMk/>
            <pc:sldMk cId="2802640260" sldId="267"/>
            <ac:spMk id="237" creationId="{D012A90F-45C2-4C9B-BAF6-9CE1F546C7EA}"/>
          </ac:spMkLst>
        </pc:spChg>
        <pc:spChg chg="add mod">
          <ac:chgData name="Breanna Sewell" userId="fdaf45c516ccff2b" providerId="LiveId" clId="{157329B6-6B9A-40D7-9E22-E5488CF1B8E6}" dt="2021-08-14T16:37:14.243" v="1523" actId="1076"/>
          <ac:spMkLst>
            <pc:docMk/>
            <pc:sldMk cId="2802640260" sldId="267"/>
            <ac:spMk id="238" creationId="{822EE4A2-AB35-4204-AD24-70B55562B3A7}"/>
          </ac:spMkLst>
        </pc:spChg>
        <pc:spChg chg="add del">
          <ac:chgData name="Breanna Sewell" userId="fdaf45c516ccff2b" providerId="LiveId" clId="{157329B6-6B9A-40D7-9E22-E5488CF1B8E6}" dt="2021-08-14T16:33:48.355" v="1411" actId="26606"/>
          <ac:spMkLst>
            <pc:docMk/>
            <pc:sldMk cId="2802640260" sldId="267"/>
            <ac:spMk id="239" creationId="{DCC0DCE3-8753-43BB-86D2-6452D91E4179}"/>
          </ac:spMkLst>
        </pc:spChg>
        <pc:spChg chg="add del">
          <ac:chgData name="Breanna Sewell" userId="fdaf45c516ccff2b" providerId="LiveId" clId="{157329B6-6B9A-40D7-9E22-E5488CF1B8E6}" dt="2021-08-14T16:33:48.355" v="1411" actId="26606"/>
          <ac:spMkLst>
            <pc:docMk/>
            <pc:sldMk cId="2802640260" sldId="267"/>
            <ac:spMk id="240" creationId="{D28BC7A6-65CA-4655-8641-7BDE9699BF93}"/>
          </ac:spMkLst>
        </pc:spChg>
        <pc:spChg chg="add del">
          <ac:chgData name="Breanna Sewell" userId="fdaf45c516ccff2b" providerId="LiveId" clId="{157329B6-6B9A-40D7-9E22-E5488CF1B8E6}" dt="2021-08-14T16:33:48.355" v="1411" actId="26606"/>
          <ac:spMkLst>
            <pc:docMk/>
            <pc:sldMk cId="2802640260" sldId="267"/>
            <ac:spMk id="241" creationId="{58755CF4-45A8-4971-A14E-D6DE02B48273}"/>
          </ac:spMkLst>
        </pc:spChg>
        <pc:spChg chg="add del">
          <ac:chgData name="Breanna Sewell" userId="fdaf45c516ccff2b" providerId="LiveId" clId="{157329B6-6B9A-40D7-9E22-E5488CF1B8E6}" dt="2021-08-14T16:33:48.355" v="1411" actId="26606"/>
          <ac:spMkLst>
            <pc:docMk/>
            <pc:sldMk cId="2802640260" sldId="267"/>
            <ac:spMk id="244" creationId="{80E61E04-3F7C-42DE-ABE7-D3F7E349C2EF}"/>
          </ac:spMkLst>
        </pc:spChg>
        <pc:spChg chg="add del">
          <ac:chgData name="Breanna Sewell" userId="fdaf45c516ccff2b" providerId="LiveId" clId="{157329B6-6B9A-40D7-9E22-E5488CF1B8E6}" dt="2021-08-14T16:33:48.355" v="1411" actId="26606"/>
          <ac:spMkLst>
            <pc:docMk/>
            <pc:sldMk cId="2802640260" sldId="267"/>
            <ac:spMk id="245" creationId="{2B036F7E-6C8A-4549-99EF-9958C587C8B7}"/>
          </ac:spMkLst>
        </pc:spChg>
        <pc:spChg chg="add mod">
          <ac:chgData name="Breanna Sewell" userId="fdaf45c516ccff2b" providerId="LiveId" clId="{157329B6-6B9A-40D7-9E22-E5488CF1B8E6}" dt="2021-08-14T16:37:20.290" v="1524" actId="1076"/>
          <ac:spMkLst>
            <pc:docMk/>
            <pc:sldMk cId="2802640260" sldId="267"/>
            <ac:spMk id="249" creationId="{E91A6034-2226-4F85-989A-4408BEE34A6A}"/>
          </ac:spMkLst>
        </pc:spChg>
        <pc:spChg chg="add">
          <ac:chgData name="Breanna Sewell" userId="fdaf45c516ccff2b" providerId="LiveId" clId="{157329B6-6B9A-40D7-9E22-E5488CF1B8E6}" dt="2021-08-14T16:33:48.409" v="1412" actId="26606"/>
          <ac:spMkLst>
            <pc:docMk/>
            <pc:sldMk cId="2802640260" sldId="267"/>
            <ac:spMk id="250" creationId="{DCC0DCE3-8753-43BB-86D2-6452D91E4179}"/>
          </ac:spMkLst>
        </pc:spChg>
        <pc:spChg chg="add">
          <ac:chgData name="Breanna Sewell" userId="fdaf45c516ccff2b" providerId="LiveId" clId="{157329B6-6B9A-40D7-9E22-E5488CF1B8E6}" dt="2021-08-14T16:33:48.409" v="1412" actId="26606"/>
          <ac:spMkLst>
            <pc:docMk/>
            <pc:sldMk cId="2802640260" sldId="267"/>
            <ac:spMk id="251" creationId="{D28BC7A6-65CA-4655-8641-7BDE9699BF93}"/>
          </ac:spMkLst>
        </pc:spChg>
        <pc:spChg chg="add">
          <ac:chgData name="Breanna Sewell" userId="fdaf45c516ccff2b" providerId="LiveId" clId="{157329B6-6B9A-40D7-9E22-E5488CF1B8E6}" dt="2021-08-14T16:33:48.409" v="1412" actId="26606"/>
          <ac:spMkLst>
            <pc:docMk/>
            <pc:sldMk cId="2802640260" sldId="267"/>
            <ac:spMk id="252" creationId="{58755CF4-45A8-4971-A14E-D6DE02B48273}"/>
          </ac:spMkLst>
        </pc:spChg>
        <pc:spChg chg="add">
          <ac:chgData name="Breanna Sewell" userId="fdaf45c516ccff2b" providerId="LiveId" clId="{157329B6-6B9A-40D7-9E22-E5488CF1B8E6}" dt="2021-08-14T16:33:48.409" v="1412" actId="26606"/>
          <ac:spMkLst>
            <pc:docMk/>
            <pc:sldMk cId="2802640260" sldId="267"/>
            <ac:spMk id="256" creationId="{0459C7A8-9F3A-4BFD-AB69-3F23A8D94179}"/>
          </ac:spMkLst>
        </pc:spChg>
        <pc:spChg chg="add">
          <ac:chgData name="Breanna Sewell" userId="fdaf45c516ccff2b" providerId="LiveId" clId="{157329B6-6B9A-40D7-9E22-E5488CF1B8E6}" dt="2021-08-14T16:33:48.409" v="1412" actId="26606"/>
          <ac:spMkLst>
            <pc:docMk/>
            <pc:sldMk cId="2802640260" sldId="267"/>
            <ac:spMk id="257" creationId="{7C0FA09C-1B86-4BC1-8793-3DC3ECCC9F50}"/>
          </ac:spMkLst>
        </pc:spChg>
        <pc:grpChg chg="add del">
          <ac:chgData name="Breanna Sewell" userId="fdaf45c516ccff2b" providerId="LiveId" clId="{157329B6-6B9A-40D7-9E22-E5488CF1B8E6}" dt="2021-08-14T16:30:05.377" v="1338" actId="26606"/>
          <ac:grpSpMkLst>
            <pc:docMk/>
            <pc:sldMk cId="2802640260" sldId="267"/>
            <ac:grpSpMk id="22" creationId="{D622AD38-5C0D-490C-A06A-D1F07E29CB11}"/>
          </ac:grpSpMkLst>
        </pc:grpChg>
        <pc:grpChg chg="add del">
          <ac:chgData name="Breanna Sewell" userId="fdaf45c516ccff2b" providerId="LiveId" clId="{157329B6-6B9A-40D7-9E22-E5488CF1B8E6}" dt="2021-08-14T16:30:05.377" v="1338" actId="26606"/>
          <ac:grpSpMkLst>
            <pc:docMk/>
            <pc:sldMk cId="2802640260" sldId="267"/>
            <ac:grpSpMk id="36" creationId="{4C7CE229-325E-456E-85BB-1BB5656F436C}"/>
          </ac:grpSpMkLst>
        </pc:grpChg>
        <pc:grpChg chg="add del">
          <ac:chgData name="Breanna Sewell" userId="fdaf45c516ccff2b" providerId="LiveId" clId="{157329B6-6B9A-40D7-9E22-E5488CF1B8E6}" dt="2021-08-14T16:30:06.643" v="1340" actId="26606"/>
          <ac:grpSpMkLst>
            <pc:docMk/>
            <pc:sldMk cId="2802640260" sldId="267"/>
            <ac:grpSpMk id="50" creationId="{D622AD38-5C0D-490C-A06A-D1F07E29CB11}"/>
          </ac:grpSpMkLst>
        </pc:grpChg>
        <pc:grpChg chg="add del">
          <ac:chgData name="Breanna Sewell" userId="fdaf45c516ccff2b" providerId="LiveId" clId="{157329B6-6B9A-40D7-9E22-E5488CF1B8E6}" dt="2021-08-14T16:30:06.643" v="1340" actId="26606"/>
          <ac:grpSpMkLst>
            <pc:docMk/>
            <pc:sldMk cId="2802640260" sldId="267"/>
            <ac:grpSpMk id="60" creationId="{F0C67A46-99DF-45A2-99CA-7FBD4A462F5A}"/>
          </ac:grpSpMkLst>
        </pc:grpChg>
        <pc:grpChg chg="add del">
          <ac:chgData name="Breanna Sewell" userId="fdaf45c516ccff2b" providerId="LiveId" clId="{157329B6-6B9A-40D7-9E22-E5488CF1B8E6}" dt="2021-08-14T16:30:09.165" v="1342" actId="26606"/>
          <ac:grpSpMkLst>
            <pc:docMk/>
            <pc:sldMk cId="2802640260" sldId="267"/>
            <ac:grpSpMk id="67" creationId="{D622AD38-5C0D-490C-A06A-D1F07E29CB11}"/>
          </ac:grpSpMkLst>
        </pc:grpChg>
        <pc:grpChg chg="add del">
          <ac:chgData name="Breanna Sewell" userId="fdaf45c516ccff2b" providerId="LiveId" clId="{157329B6-6B9A-40D7-9E22-E5488CF1B8E6}" dt="2021-08-14T16:30:09.165" v="1342" actId="26606"/>
          <ac:grpSpMkLst>
            <pc:docMk/>
            <pc:sldMk cId="2802640260" sldId="267"/>
            <ac:grpSpMk id="73" creationId="{6993DBD7-6A5C-4B09-BFE9-729D36DCA3BE}"/>
          </ac:grpSpMkLst>
        </pc:grpChg>
        <pc:grpChg chg="add del">
          <ac:chgData name="Breanna Sewell" userId="fdaf45c516ccff2b" providerId="LiveId" clId="{157329B6-6B9A-40D7-9E22-E5488CF1B8E6}" dt="2021-08-14T16:30:12.168" v="1344" actId="26606"/>
          <ac:grpSpMkLst>
            <pc:docMk/>
            <pc:sldMk cId="2802640260" sldId="267"/>
            <ac:grpSpMk id="80" creationId="{D622AD38-5C0D-490C-A06A-D1F07E29CB11}"/>
          </ac:grpSpMkLst>
        </pc:grpChg>
        <pc:grpChg chg="add del">
          <ac:chgData name="Breanna Sewell" userId="fdaf45c516ccff2b" providerId="LiveId" clId="{157329B6-6B9A-40D7-9E22-E5488CF1B8E6}" dt="2021-08-14T16:30:12.168" v="1344" actId="26606"/>
          <ac:grpSpMkLst>
            <pc:docMk/>
            <pc:sldMk cId="2802640260" sldId="267"/>
            <ac:grpSpMk id="88" creationId="{BAC268CB-52FF-4359-933C-2D848272791A}"/>
          </ac:grpSpMkLst>
        </pc:grpChg>
        <pc:grpChg chg="add del">
          <ac:chgData name="Breanna Sewell" userId="fdaf45c516ccff2b" providerId="LiveId" clId="{157329B6-6B9A-40D7-9E22-E5488CF1B8E6}" dt="2021-08-14T16:30:19.636" v="1346" actId="26606"/>
          <ac:grpSpMkLst>
            <pc:docMk/>
            <pc:sldMk cId="2802640260" sldId="267"/>
            <ac:grpSpMk id="98" creationId="{D622AD38-5C0D-490C-A06A-D1F07E29CB11}"/>
          </ac:grpSpMkLst>
        </pc:grpChg>
        <pc:grpChg chg="add del">
          <ac:chgData name="Breanna Sewell" userId="fdaf45c516ccff2b" providerId="LiveId" clId="{157329B6-6B9A-40D7-9E22-E5488CF1B8E6}" dt="2021-08-14T16:30:19.636" v="1346" actId="26606"/>
          <ac:grpSpMkLst>
            <pc:docMk/>
            <pc:sldMk cId="2802640260" sldId="267"/>
            <ac:grpSpMk id="103" creationId="{9C6DACB6-6C32-4382-9C54-2EA21977F34D}"/>
          </ac:grpSpMkLst>
        </pc:grpChg>
        <pc:grpChg chg="add del">
          <ac:chgData name="Breanna Sewell" userId="fdaf45c516ccff2b" providerId="LiveId" clId="{157329B6-6B9A-40D7-9E22-E5488CF1B8E6}" dt="2021-08-14T16:30:20.463" v="1348" actId="26606"/>
          <ac:grpSpMkLst>
            <pc:docMk/>
            <pc:sldMk cId="2802640260" sldId="267"/>
            <ac:grpSpMk id="109" creationId="{D622AD38-5C0D-490C-A06A-D1F07E29CB11}"/>
          </ac:grpSpMkLst>
        </pc:grpChg>
        <pc:grpChg chg="add del">
          <ac:chgData name="Breanna Sewell" userId="fdaf45c516ccff2b" providerId="LiveId" clId="{157329B6-6B9A-40D7-9E22-E5488CF1B8E6}" dt="2021-08-14T16:30:20.463" v="1348" actId="26606"/>
          <ac:grpSpMkLst>
            <pc:docMk/>
            <pc:sldMk cId="2802640260" sldId="267"/>
            <ac:grpSpMk id="117" creationId="{4C7CE229-325E-456E-85BB-1BB5656F436C}"/>
          </ac:grpSpMkLst>
        </pc:grpChg>
        <pc:grpChg chg="add del">
          <ac:chgData name="Breanna Sewell" userId="fdaf45c516ccff2b" providerId="LiveId" clId="{157329B6-6B9A-40D7-9E22-E5488CF1B8E6}" dt="2021-08-14T16:30:21.510" v="1350" actId="26606"/>
          <ac:grpSpMkLst>
            <pc:docMk/>
            <pc:sldMk cId="2802640260" sldId="267"/>
            <ac:grpSpMk id="125" creationId="{D622AD38-5C0D-490C-A06A-D1F07E29CB11}"/>
          </ac:grpSpMkLst>
        </pc:grpChg>
        <pc:grpChg chg="add del">
          <ac:chgData name="Breanna Sewell" userId="fdaf45c516ccff2b" providerId="LiveId" clId="{157329B6-6B9A-40D7-9E22-E5488CF1B8E6}" dt="2021-08-14T16:30:21.510" v="1350" actId="26606"/>
          <ac:grpSpMkLst>
            <pc:docMk/>
            <pc:sldMk cId="2802640260" sldId="267"/>
            <ac:grpSpMk id="131" creationId="{BD5EA7DD-DD0C-4CF6-A32C-528E37E4B02C}"/>
          </ac:grpSpMkLst>
        </pc:grpChg>
        <pc:grpChg chg="add del">
          <ac:chgData name="Breanna Sewell" userId="fdaf45c516ccff2b" providerId="LiveId" clId="{157329B6-6B9A-40D7-9E22-E5488CF1B8E6}" dt="2021-08-14T16:30:40.170" v="1352" actId="26606"/>
          <ac:grpSpMkLst>
            <pc:docMk/>
            <pc:sldMk cId="2802640260" sldId="267"/>
            <ac:grpSpMk id="138" creationId="{D622AD38-5C0D-490C-A06A-D1F07E29CB11}"/>
          </ac:grpSpMkLst>
        </pc:grpChg>
        <pc:grpChg chg="add del">
          <ac:chgData name="Breanna Sewell" userId="fdaf45c516ccff2b" providerId="LiveId" clId="{157329B6-6B9A-40D7-9E22-E5488CF1B8E6}" dt="2021-08-14T16:30:40.170" v="1352" actId="26606"/>
          <ac:grpSpMkLst>
            <pc:docMk/>
            <pc:sldMk cId="2802640260" sldId="267"/>
            <ac:grpSpMk id="146" creationId="{4C7CE229-325E-456E-85BB-1BB5656F436C}"/>
          </ac:grpSpMkLst>
        </pc:grpChg>
        <pc:grpChg chg="add del">
          <ac:chgData name="Breanna Sewell" userId="fdaf45c516ccff2b" providerId="LiveId" clId="{157329B6-6B9A-40D7-9E22-E5488CF1B8E6}" dt="2021-08-14T16:31:18.462" v="1365" actId="26606"/>
          <ac:grpSpMkLst>
            <pc:docMk/>
            <pc:sldMk cId="2802640260" sldId="267"/>
            <ac:grpSpMk id="156" creationId="{D622AD38-5C0D-490C-A06A-D1F07E29CB11}"/>
          </ac:grpSpMkLst>
        </pc:grpChg>
        <pc:grpChg chg="add del">
          <ac:chgData name="Breanna Sewell" userId="fdaf45c516ccff2b" providerId="LiveId" clId="{157329B6-6B9A-40D7-9E22-E5488CF1B8E6}" dt="2021-08-14T16:31:18.462" v="1365" actId="26606"/>
          <ac:grpSpMkLst>
            <pc:docMk/>
            <pc:sldMk cId="2802640260" sldId="267"/>
            <ac:grpSpMk id="163" creationId="{D7E115D7-9F03-49F3-8FE3-E7523A521BFA}"/>
          </ac:grpSpMkLst>
        </pc:grpChg>
        <pc:grpChg chg="add del">
          <ac:chgData name="Breanna Sewell" userId="fdaf45c516ccff2b" providerId="LiveId" clId="{157329B6-6B9A-40D7-9E22-E5488CF1B8E6}" dt="2021-08-14T16:31:11.865" v="1358" actId="26606"/>
          <ac:grpSpMkLst>
            <pc:docMk/>
            <pc:sldMk cId="2802640260" sldId="267"/>
            <ac:grpSpMk id="169" creationId="{D622AD38-5C0D-490C-A06A-D1F07E29CB11}"/>
          </ac:grpSpMkLst>
        </pc:grpChg>
        <pc:grpChg chg="add del">
          <ac:chgData name="Breanna Sewell" userId="fdaf45c516ccff2b" providerId="LiveId" clId="{157329B6-6B9A-40D7-9E22-E5488CF1B8E6}" dt="2021-08-14T16:31:11.865" v="1358" actId="26606"/>
          <ac:grpSpMkLst>
            <pc:docMk/>
            <pc:sldMk cId="2802640260" sldId="267"/>
            <ac:grpSpMk id="176" creationId="{9C6DACB6-6C32-4382-9C54-2EA21977F34D}"/>
          </ac:grpSpMkLst>
        </pc:grpChg>
        <pc:grpChg chg="add del">
          <ac:chgData name="Breanna Sewell" userId="fdaf45c516ccff2b" providerId="LiveId" clId="{157329B6-6B9A-40D7-9E22-E5488CF1B8E6}" dt="2021-08-14T16:31:13.173" v="1360" actId="26606"/>
          <ac:grpSpMkLst>
            <pc:docMk/>
            <pc:sldMk cId="2802640260" sldId="267"/>
            <ac:grpSpMk id="182" creationId="{D7E115D7-9F03-49F3-8FE3-E7523A521BFA}"/>
          </ac:grpSpMkLst>
        </pc:grpChg>
        <pc:grpChg chg="add del">
          <ac:chgData name="Breanna Sewell" userId="fdaf45c516ccff2b" providerId="LiveId" clId="{157329B6-6B9A-40D7-9E22-E5488CF1B8E6}" dt="2021-08-14T16:31:13.173" v="1360" actId="26606"/>
          <ac:grpSpMkLst>
            <pc:docMk/>
            <pc:sldMk cId="2802640260" sldId="267"/>
            <ac:grpSpMk id="188" creationId="{D622AD38-5C0D-490C-A06A-D1F07E29CB11}"/>
          </ac:grpSpMkLst>
        </pc:grpChg>
        <pc:grpChg chg="add del">
          <ac:chgData name="Breanna Sewell" userId="fdaf45c516ccff2b" providerId="LiveId" clId="{157329B6-6B9A-40D7-9E22-E5488CF1B8E6}" dt="2021-08-14T16:31:14.380" v="1362" actId="26606"/>
          <ac:grpSpMkLst>
            <pc:docMk/>
            <pc:sldMk cId="2802640260" sldId="267"/>
            <ac:grpSpMk id="201" creationId="{D622AD38-5C0D-490C-A06A-D1F07E29CB11}"/>
          </ac:grpSpMkLst>
        </pc:grpChg>
        <pc:grpChg chg="add del">
          <ac:chgData name="Breanna Sewell" userId="fdaf45c516ccff2b" providerId="LiveId" clId="{157329B6-6B9A-40D7-9E22-E5488CF1B8E6}" dt="2021-08-14T16:31:14.380" v="1362" actId="26606"/>
          <ac:grpSpMkLst>
            <pc:docMk/>
            <pc:sldMk cId="2802640260" sldId="267"/>
            <ac:grpSpMk id="208" creationId="{9C6DACB6-6C32-4382-9C54-2EA21977F34D}"/>
          </ac:grpSpMkLst>
        </pc:grpChg>
        <pc:grpChg chg="add del">
          <ac:chgData name="Breanna Sewell" userId="fdaf45c516ccff2b" providerId="LiveId" clId="{157329B6-6B9A-40D7-9E22-E5488CF1B8E6}" dt="2021-08-14T16:31:18.398" v="1364" actId="26606"/>
          <ac:grpSpMkLst>
            <pc:docMk/>
            <pc:sldMk cId="2802640260" sldId="267"/>
            <ac:grpSpMk id="215" creationId="{D622AD38-5C0D-490C-A06A-D1F07E29CB11}"/>
          </ac:grpSpMkLst>
        </pc:grpChg>
        <pc:grpChg chg="add del">
          <ac:chgData name="Breanna Sewell" userId="fdaf45c516ccff2b" providerId="LiveId" clId="{157329B6-6B9A-40D7-9E22-E5488CF1B8E6}" dt="2021-08-14T16:31:18.398" v="1364" actId="26606"/>
          <ac:grpSpMkLst>
            <pc:docMk/>
            <pc:sldMk cId="2802640260" sldId="267"/>
            <ac:grpSpMk id="223" creationId="{BAC268CB-52FF-4359-933C-2D848272791A}"/>
          </ac:grpSpMkLst>
        </pc:grpChg>
        <pc:grpChg chg="add del">
          <ac:chgData name="Breanna Sewell" userId="fdaf45c516ccff2b" providerId="LiveId" clId="{157329B6-6B9A-40D7-9E22-E5488CF1B8E6}" dt="2021-08-14T16:33:48.409" v="1412" actId="26606"/>
          <ac:grpSpMkLst>
            <pc:docMk/>
            <pc:sldMk cId="2802640260" sldId="267"/>
            <ac:grpSpMk id="231" creationId="{D622AD38-5C0D-490C-A06A-D1F07E29CB11}"/>
          </ac:grpSpMkLst>
        </pc:grpChg>
        <pc:grpChg chg="add del">
          <ac:chgData name="Breanna Sewell" userId="fdaf45c516ccff2b" providerId="LiveId" clId="{157329B6-6B9A-40D7-9E22-E5488CF1B8E6}" dt="2021-08-14T16:33:48.355" v="1411" actId="26606"/>
          <ac:grpSpMkLst>
            <pc:docMk/>
            <pc:sldMk cId="2802640260" sldId="267"/>
            <ac:grpSpMk id="242" creationId="{421F62D5-850C-4310-A813-747E4643379A}"/>
          </ac:grpSpMkLst>
        </pc:grpChg>
        <pc:grpChg chg="add del">
          <ac:chgData name="Breanna Sewell" userId="fdaf45c516ccff2b" providerId="LiveId" clId="{157329B6-6B9A-40D7-9E22-E5488CF1B8E6}" dt="2021-08-14T16:33:48.355" v="1411" actId="26606"/>
          <ac:grpSpMkLst>
            <pc:docMk/>
            <pc:sldMk cId="2802640260" sldId="267"/>
            <ac:grpSpMk id="246" creationId="{75EE15D0-BDD3-4CA6-B5DC-159D83FA6BC4}"/>
          </ac:grpSpMkLst>
        </pc:grpChg>
        <pc:grpChg chg="add">
          <ac:chgData name="Breanna Sewell" userId="fdaf45c516ccff2b" providerId="LiveId" clId="{157329B6-6B9A-40D7-9E22-E5488CF1B8E6}" dt="2021-08-14T16:33:48.409" v="1412" actId="26606"/>
          <ac:grpSpMkLst>
            <pc:docMk/>
            <pc:sldMk cId="2802640260" sldId="267"/>
            <ac:grpSpMk id="253" creationId="{421F62D5-850C-4310-A813-747E4643379A}"/>
          </ac:grpSpMkLst>
        </pc:grpChg>
        <pc:grpChg chg="add">
          <ac:chgData name="Breanna Sewell" userId="fdaf45c516ccff2b" providerId="LiveId" clId="{157329B6-6B9A-40D7-9E22-E5488CF1B8E6}" dt="2021-08-14T16:33:48.409" v="1412" actId="26606"/>
          <ac:grpSpMkLst>
            <pc:docMk/>
            <pc:sldMk cId="2802640260" sldId="267"/>
            <ac:grpSpMk id="258" creationId="{A560C308-AF88-4E6B-B601-74A5B889E512}"/>
          </ac:grpSpMkLst>
        </pc:grpChg>
        <pc:picChg chg="add mod ord">
          <ac:chgData name="Breanna Sewell" userId="fdaf45c516ccff2b" providerId="LiveId" clId="{157329B6-6B9A-40D7-9E22-E5488CF1B8E6}" dt="2021-08-14T16:37:25.725" v="1525" actId="1076"/>
          <ac:picMkLst>
            <pc:docMk/>
            <pc:sldMk cId="2802640260" sldId="267"/>
            <ac:picMk id="5" creationId="{97EC65F9-4A5A-45DA-AAA8-19B99CEBAC4A}"/>
          </ac:picMkLst>
        </pc:picChg>
        <pc:picChg chg="add mod ord">
          <ac:chgData name="Breanna Sewell" userId="fdaf45c516ccff2b" providerId="LiveId" clId="{157329B6-6B9A-40D7-9E22-E5488CF1B8E6}" dt="2021-08-14T16:37:31.611" v="1526" actId="1076"/>
          <ac:picMkLst>
            <pc:docMk/>
            <pc:sldMk cId="2802640260" sldId="267"/>
            <ac:picMk id="7" creationId="{90400371-659D-4F2E-963B-101760319A25}"/>
          </ac:picMkLst>
        </pc:picChg>
        <pc:picChg chg="add del mod ord">
          <ac:chgData name="Breanna Sewell" userId="fdaf45c516ccff2b" providerId="LiveId" clId="{157329B6-6B9A-40D7-9E22-E5488CF1B8E6}" dt="2021-08-14T16:31:50.091" v="1368" actId="478"/>
          <ac:picMkLst>
            <pc:docMk/>
            <pc:sldMk cId="2802640260" sldId="267"/>
            <ac:picMk id="9" creationId="{1FED5D9A-349C-4D97-A3C3-7DBD08359787}"/>
          </ac:picMkLst>
        </pc:picChg>
        <pc:picChg chg="add del mod ord">
          <ac:chgData name="Breanna Sewell" userId="fdaf45c516ccff2b" providerId="LiveId" clId="{157329B6-6B9A-40D7-9E22-E5488CF1B8E6}" dt="2021-08-14T16:31:52.147" v="1369" actId="478"/>
          <ac:picMkLst>
            <pc:docMk/>
            <pc:sldMk cId="2802640260" sldId="267"/>
            <ac:picMk id="11" creationId="{5F76D254-17D0-4B38-A12A-6F5A9B281F3F}"/>
          </ac:picMkLst>
        </pc:picChg>
      </pc:sldChg>
      <pc:sldChg chg="addSp delSp modSp add mod">
        <pc:chgData name="Breanna Sewell" userId="fdaf45c516ccff2b" providerId="LiveId" clId="{157329B6-6B9A-40D7-9E22-E5488CF1B8E6}" dt="2021-08-14T16:51:08.206" v="1680" actId="20577"/>
        <pc:sldMkLst>
          <pc:docMk/>
          <pc:sldMk cId="3815536691" sldId="268"/>
        </pc:sldMkLst>
        <pc:spChg chg="mod">
          <ac:chgData name="Breanna Sewell" userId="fdaf45c516ccff2b" providerId="LiveId" clId="{157329B6-6B9A-40D7-9E22-E5488CF1B8E6}" dt="2021-08-14T16:51:08.206" v="1680" actId="20577"/>
          <ac:spMkLst>
            <pc:docMk/>
            <pc:sldMk cId="3815536691" sldId="268"/>
            <ac:spMk id="2" creationId="{500C39D7-D924-4400-AB44-BCC37F21753B}"/>
          </ac:spMkLst>
        </pc:spChg>
        <pc:spChg chg="mod">
          <ac:chgData name="Breanna Sewell" userId="fdaf45c516ccff2b" providerId="LiveId" clId="{157329B6-6B9A-40D7-9E22-E5488CF1B8E6}" dt="2021-08-14T16:41:28.795" v="1554" actId="20577"/>
          <ac:spMkLst>
            <pc:docMk/>
            <pc:sldMk cId="3815536691" sldId="268"/>
            <ac:spMk id="238" creationId="{822EE4A2-AB35-4204-AD24-70B55562B3A7}"/>
          </ac:spMkLst>
        </pc:spChg>
        <pc:spChg chg="mod">
          <ac:chgData name="Breanna Sewell" userId="fdaf45c516ccff2b" providerId="LiveId" clId="{157329B6-6B9A-40D7-9E22-E5488CF1B8E6}" dt="2021-08-14T16:41:57.501" v="1562" actId="1076"/>
          <ac:spMkLst>
            <pc:docMk/>
            <pc:sldMk cId="3815536691" sldId="268"/>
            <ac:spMk id="249" creationId="{E91A6034-2226-4F85-989A-4408BEE34A6A}"/>
          </ac:spMkLst>
        </pc:spChg>
        <pc:picChg chg="add mod">
          <ac:chgData name="Breanna Sewell" userId="fdaf45c516ccff2b" providerId="LiveId" clId="{157329B6-6B9A-40D7-9E22-E5488CF1B8E6}" dt="2021-08-14T16:38:39.253" v="1533" actId="14100"/>
          <ac:picMkLst>
            <pc:docMk/>
            <pc:sldMk cId="3815536691" sldId="268"/>
            <ac:picMk id="4" creationId="{F97EBFD8-CE48-4A07-90D8-7D2178F5A009}"/>
          </ac:picMkLst>
        </pc:picChg>
        <pc:picChg chg="del">
          <ac:chgData name="Breanna Sewell" userId="fdaf45c516ccff2b" providerId="LiveId" clId="{157329B6-6B9A-40D7-9E22-E5488CF1B8E6}" dt="2021-08-14T16:38:21.829" v="1528" actId="478"/>
          <ac:picMkLst>
            <pc:docMk/>
            <pc:sldMk cId="3815536691" sldId="268"/>
            <ac:picMk id="5" creationId="{97EC65F9-4A5A-45DA-AAA8-19B99CEBAC4A}"/>
          </ac:picMkLst>
        </pc:picChg>
        <pc:picChg chg="del">
          <ac:chgData name="Breanna Sewell" userId="fdaf45c516ccff2b" providerId="LiveId" clId="{157329B6-6B9A-40D7-9E22-E5488CF1B8E6}" dt="2021-08-14T16:38:43.112" v="1534" actId="478"/>
          <ac:picMkLst>
            <pc:docMk/>
            <pc:sldMk cId="3815536691" sldId="268"/>
            <ac:picMk id="7" creationId="{90400371-659D-4F2E-963B-101760319A25}"/>
          </ac:picMkLst>
        </pc:picChg>
        <pc:picChg chg="add mod">
          <ac:chgData name="Breanna Sewell" userId="fdaf45c516ccff2b" providerId="LiveId" clId="{157329B6-6B9A-40D7-9E22-E5488CF1B8E6}" dt="2021-08-14T16:39:10.429" v="1540" actId="1076"/>
          <ac:picMkLst>
            <pc:docMk/>
            <pc:sldMk cId="3815536691" sldId="268"/>
            <ac:picMk id="8" creationId="{CF5E0560-1B84-46ED-947A-25021A20F5BC}"/>
          </ac:picMkLst>
        </pc:picChg>
      </pc:sldChg>
      <pc:sldChg chg="addSp delSp modSp add mod">
        <pc:chgData name="Breanna Sewell" userId="fdaf45c516ccff2b" providerId="LiveId" clId="{157329B6-6B9A-40D7-9E22-E5488CF1B8E6}" dt="2021-08-14T16:51:13.344" v="1686" actId="20577"/>
        <pc:sldMkLst>
          <pc:docMk/>
          <pc:sldMk cId="2867061956" sldId="269"/>
        </pc:sldMkLst>
        <pc:spChg chg="mod">
          <ac:chgData name="Breanna Sewell" userId="fdaf45c516ccff2b" providerId="LiveId" clId="{157329B6-6B9A-40D7-9E22-E5488CF1B8E6}" dt="2021-08-14T16:51:13.344" v="1686" actId="20577"/>
          <ac:spMkLst>
            <pc:docMk/>
            <pc:sldMk cId="2867061956" sldId="269"/>
            <ac:spMk id="2" creationId="{500C39D7-D924-4400-AB44-BCC37F21753B}"/>
          </ac:spMkLst>
        </pc:spChg>
        <pc:spChg chg="mod">
          <ac:chgData name="Breanna Sewell" userId="fdaf45c516ccff2b" providerId="LiveId" clId="{157329B6-6B9A-40D7-9E22-E5488CF1B8E6}" dt="2021-08-14T16:43:44.346" v="1582" actId="20577"/>
          <ac:spMkLst>
            <pc:docMk/>
            <pc:sldMk cId="2867061956" sldId="269"/>
            <ac:spMk id="238" creationId="{822EE4A2-AB35-4204-AD24-70B55562B3A7}"/>
          </ac:spMkLst>
        </pc:spChg>
        <pc:spChg chg="mod">
          <ac:chgData name="Breanna Sewell" userId="fdaf45c516ccff2b" providerId="LiveId" clId="{157329B6-6B9A-40D7-9E22-E5488CF1B8E6}" dt="2021-08-14T16:43:57.223" v="1584" actId="20577"/>
          <ac:spMkLst>
            <pc:docMk/>
            <pc:sldMk cId="2867061956" sldId="269"/>
            <ac:spMk id="249" creationId="{E91A6034-2226-4F85-989A-4408BEE34A6A}"/>
          </ac:spMkLst>
        </pc:spChg>
        <pc:picChg chg="del">
          <ac:chgData name="Breanna Sewell" userId="fdaf45c516ccff2b" providerId="LiveId" clId="{157329B6-6B9A-40D7-9E22-E5488CF1B8E6}" dt="2021-08-14T16:42:39.803" v="1564" actId="478"/>
          <ac:picMkLst>
            <pc:docMk/>
            <pc:sldMk cId="2867061956" sldId="269"/>
            <ac:picMk id="4" creationId="{F97EBFD8-CE48-4A07-90D8-7D2178F5A009}"/>
          </ac:picMkLst>
        </pc:picChg>
        <pc:picChg chg="add mod">
          <ac:chgData name="Breanna Sewell" userId="fdaf45c516ccff2b" providerId="LiveId" clId="{157329B6-6B9A-40D7-9E22-E5488CF1B8E6}" dt="2021-08-14T16:42:51.825" v="1571" actId="1076"/>
          <ac:picMkLst>
            <pc:docMk/>
            <pc:sldMk cId="2867061956" sldId="269"/>
            <ac:picMk id="5" creationId="{27B1876C-0FBA-40A7-B821-898DDF4DDFAD}"/>
          </ac:picMkLst>
        </pc:picChg>
        <pc:picChg chg="add mod">
          <ac:chgData name="Breanna Sewell" userId="fdaf45c516ccff2b" providerId="LiveId" clId="{157329B6-6B9A-40D7-9E22-E5488CF1B8E6}" dt="2021-08-14T16:43:16.720" v="1578" actId="1076"/>
          <ac:picMkLst>
            <pc:docMk/>
            <pc:sldMk cId="2867061956" sldId="269"/>
            <ac:picMk id="7" creationId="{01CE5D81-2607-4975-95E8-A0137DF8404C}"/>
          </ac:picMkLst>
        </pc:picChg>
        <pc:picChg chg="del">
          <ac:chgData name="Breanna Sewell" userId="fdaf45c516ccff2b" providerId="LiveId" clId="{157329B6-6B9A-40D7-9E22-E5488CF1B8E6}" dt="2021-08-14T16:42:55.222" v="1572" actId="478"/>
          <ac:picMkLst>
            <pc:docMk/>
            <pc:sldMk cId="2867061956" sldId="269"/>
            <ac:picMk id="8" creationId="{CF5E0560-1B84-46ED-947A-25021A20F5BC}"/>
          </ac:picMkLst>
        </pc:picChg>
      </pc:sldChg>
      <pc:sldChg chg="addSp delSp modSp add mod">
        <pc:chgData name="Breanna Sewell" userId="fdaf45c516ccff2b" providerId="LiveId" clId="{157329B6-6B9A-40D7-9E22-E5488CF1B8E6}" dt="2021-08-14T16:51:19.015" v="1692" actId="20577"/>
        <pc:sldMkLst>
          <pc:docMk/>
          <pc:sldMk cId="2879369661" sldId="270"/>
        </pc:sldMkLst>
        <pc:spChg chg="mod">
          <ac:chgData name="Breanna Sewell" userId="fdaf45c516ccff2b" providerId="LiveId" clId="{157329B6-6B9A-40D7-9E22-E5488CF1B8E6}" dt="2021-08-14T16:51:19.015" v="1692" actId="20577"/>
          <ac:spMkLst>
            <pc:docMk/>
            <pc:sldMk cId="2879369661" sldId="270"/>
            <ac:spMk id="2" creationId="{500C39D7-D924-4400-AB44-BCC37F21753B}"/>
          </ac:spMkLst>
        </pc:spChg>
        <pc:spChg chg="mod">
          <ac:chgData name="Breanna Sewell" userId="fdaf45c516ccff2b" providerId="LiveId" clId="{157329B6-6B9A-40D7-9E22-E5488CF1B8E6}" dt="2021-08-14T16:47:43.967" v="1621" actId="1076"/>
          <ac:spMkLst>
            <pc:docMk/>
            <pc:sldMk cId="2879369661" sldId="270"/>
            <ac:spMk id="238" creationId="{822EE4A2-AB35-4204-AD24-70B55562B3A7}"/>
          </ac:spMkLst>
        </pc:spChg>
        <pc:spChg chg="mod">
          <ac:chgData name="Breanna Sewell" userId="fdaf45c516ccff2b" providerId="LiveId" clId="{157329B6-6B9A-40D7-9E22-E5488CF1B8E6}" dt="2021-08-14T16:47:57.077" v="1623" actId="20577"/>
          <ac:spMkLst>
            <pc:docMk/>
            <pc:sldMk cId="2879369661" sldId="270"/>
            <ac:spMk id="249" creationId="{E91A6034-2226-4F85-989A-4408BEE34A6A}"/>
          </ac:spMkLst>
        </pc:spChg>
        <pc:picChg chg="add mod">
          <ac:chgData name="Breanna Sewell" userId="fdaf45c516ccff2b" providerId="LiveId" clId="{157329B6-6B9A-40D7-9E22-E5488CF1B8E6}" dt="2021-08-14T16:46:21.567" v="1594" actId="1076"/>
          <ac:picMkLst>
            <pc:docMk/>
            <pc:sldMk cId="2879369661" sldId="270"/>
            <ac:picMk id="4" creationId="{9129A650-025D-41C7-ABD2-1C99AD80A249}"/>
          </ac:picMkLst>
        </pc:picChg>
        <pc:picChg chg="del">
          <ac:chgData name="Breanna Sewell" userId="fdaf45c516ccff2b" providerId="LiveId" clId="{157329B6-6B9A-40D7-9E22-E5488CF1B8E6}" dt="2021-08-14T16:45:04.738" v="1586" actId="478"/>
          <ac:picMkLst>
            <pc:docMk/>
            <pc:sldMk cId="2879369661" sldId="270"/>
            <ac:picMk id="5" creationId="{27B1876C-0FBA-40A7-B821-898DDF4DDFAD}"/>
          </ac:picMkLst>
        </pc:picChg>
        <pc:picChg chg="del">
          <ac:chgData name="Breanna Sewell" userId="fdaf45c516ccff2b" providerId="LiveId" clId="{157329B6-6B9A-40D7-9E22-E5488CF1B8E6}" dt="2021-08-14T16:46:36.118" v="1595" actId="478"/>
          <ac:picMkLst>
            <pc:docMk/>
            <pc:sldMk cId="2879369661" sldId="270"/>
            <ac:picMk id="7" creationId="{01CE5D81-2607-4975-95E8-A0137DF8404C}"/>
          </ac:picMkLst>
        </pc:picChg>
        <pc:picChg chg="add mod">
          <ac:chgData name="Breanna Sewell" userId="fdaf45c516ccff2b" providerId="LiveId" clId="{157329B6-6B9A-40D7-9E22-E5488CF1B8E6}" dt="2021-08-14T16:46:51.734" v="1602" actId="1076"/>
          <ac:picMkLst>
            <pc:docMk/>
            <pc:sldMk cId="2879369661" sldId="270"/>
            <ac:picMk id="8" creationId="{C3174323-2171-4847-AA0B-9E3EA1294D8E}"/>
          </ac:picMkLst>
        </pc:picChg>
      </pc:sldChg>
      <pc:sldChg chg="addSp delSp modSp add mod">
        <pc:chgData name="Breanna Sewell" userId="fdaf45c516ccff2b" providerId="LiveId" clId="{157329B6-6B9A-40D7-9E22-E5488CF1B8E6}" dt="2021-08-14T16:51:24.712" v="1698" actId="20577"/>
        <pc:sldMkLst>
          <pc:docMk/>
          <pc:sldMk cId="2409573388" sldId="271"/>
        </pc:sldMkLst>
        <pc:spChg chg="mod">
          <ac:chgData name="Breanna Sewell" userId="fdaf45c516ccff2b" providerId="LiveId" clId="{157329B6-6B9A-40D7-9E22-E5488CF1B8E6}" dt="2021-08-14T16:51:24.712" v="1698" actId="20577"/>
          <ac:spMkLst>
            <pc:docMk/>
            <pc:sldMk cId="2409573388" sldId="271"/>
            <ac:spMk id="2" creationId="{500C39D7-D924-4400-AB44-BCC37F21753B}"/>
          </ac:spMkLst>
        </pc:spChg>
        <pc:spChg chg="mod">
          <ac:chgData name="Breanna Sewell" userId="fdaf45c516ccff2b" providerId="LiveId" clId="{157329B6-6B9A-40D7-9E22-E5488CF1B8E6}" dt="2021-08-14T16:49:34.776" v="1640" actId="20577"/>
          <ac:spMkLst>
            <pc:docMk/>
            <pc:sldMk cId="2409573388" sldId="271"/>
            <ac:spMk id="238" creationId="{822EE4A2-AB35-4204-AD24-70B55562B3A7}"/>
          </ac:spMkLst>
        </pc:spChg>
        <pc:spChg chg="mod">
          <ac:chgData name="Breanna Sewell" userId="fdaf45c516ccff2b" providerId="LiveId" clId="{157329B6-6B9A-40D7-9E22-E5488CF1B8E6}" dt="2021-08-14T16:50:45.052" v="1661" actId="20577"/>
          <ac:spMkLst>
            <pc:docMk/>
            <pc:sldMk cId="2409573388" sldId="271"/>
            <ac:spMk id="249" creationId="{E91A6034-2226-4F85-989A-4408BEE34A6A}"/>
          </ac:spMkLst>
        </pc:spChg>
        <pc:picChg chg="del">
          <ac:chgData name="Breanna Sewell" userId="fdaf45c516ccff2b" providerId="LiveId" clId="{157329B6-6B9A-40D7-9E22-E5488CF1B8E6}" dt="2021-08-14T16:48:43.756" v="1625" actId="478"/>
          <ac:picMkLst>
            <pc:docMk/>
            <pc:sldMk cId="2409573388" sldId="271"/>
            <ac:picMk id="4" creationId="{9129A650-025D-41C7-ABD2-1C99AD80A249}"/>
          </ac:picMkLst>
        </pc:picChg>
        <pc:picChg chg="add mod">
          <ac:chgData name="Breanna Sewell" userId="fdaf45c516ccff2b" providerId="LiveId" clId="{157329B6-6B9A-40D7-9E22-E5488CF1B8E6}" dt="2021-08-14T16:49:59.301" v="1648" actId="1076"/>
          <ac:picMkLst>
            <pc:docMk/>
            <pc:sldMk cId="2409573388" sldId="271"/>
            <ac:picMk id="5" creationId="{B20A3916-65CC-4E27-B38A-10462632243E}"/>
          </ac:picMkLst>
        </pc:picChg>
        <pc:picChg chg="add mod">
          <ac:chgData name="Breanna Sewell" userId="fdaf45c516ccff2b" providerId="LiveId" clId="{157329B6-6B9A-40D7-9E22-E5488CF1B8E6}" dt="2021-08-14T16:50:35.478" v="1657" actId="1076"/>
          <ac:picMkLst>
            <pc:docMk/>
            <pc:sldMk cId="2409573388" sldId="271"/>
            <ac:picMk id="7" creationId="{9016C1B1-113C-4112-A607-91A047CBC5F8}"/>
          </ac:picMkLst>
        </pc:picChg>
        <pc:picChg chg="del">
          <ac:chgData name="Breanna Sewell" userId="fdaf45c516ccff2b" providerId="LiveId" clId="{157329B6-6B9A-40D7-9E22-E5488CF1B8E6}" dt="2021-08-14T16:48:45.490" v="1626" actId="478"/>
          <ac:picMkLst>
            <pc:docMk/>
            <pc:sldMk cId="2409573388" sldId="271"/>
            <ac:picMk id="8" creationId="{C3174323-2171-4847-AA0B-9E3EA1294D8E}"/>
          </ac:picMkLst>
        </pc:picChg>
      </pc:sldChg>
      <pc:sldChg chg="new del">
        <pc:chgData name="Breanna Sewell" userId="fdaf45c516ccff2b" providerId="LiveId" clId="{157329B6-6B9A-40D7-9E22-E5488CF1B8E6}" dt="2021-08-14T16:46:12.503" v="1591" actId="47"/>
        <pc:sldMkLst>
          <pc:docMk/>
          <pc:sldMk cId="2580832483" sldId="271"/>
        </pc:sldMkLst>
      </pc:sldChg>
      <pc:sldChg chg="addSp delSp modSp new mod setBg">
        <pc:chgData name="Breanna Sewell" userId="fdaf45c516ccff2b" providerId="LiveId" clId="{157329B6-6B9A-40D7-9E22-E5488CF1B8E6}" dt="2021-08-14T17:02:06.977" v="2319" actId="26606"/>
        <pc:sldMkLst>
          <pc:docMk/>
          <pc:sldMk cId="2579912306" sldId="272"/>
        </pc:sldMkLst>
        <pc:spChg chg="mod">
          <ac:chgData name="Breanna Sewell" userId="fdaf45c516ccff2b" providerId="LiveId" clId="{157329B6-6B9A-40D7-9E22-E5488CF1B8E6}" dt="2021-08-14T17:02:06.977" v="2319" actId="26606"/>
          <ac:spMkLst>
            <pc:docMk/>
            <pc:sldMk cId="2579912306" sldId="272"/>
            <ac:spMk id="2" creationId="{EA9ABD43-2994-420A-AB94-F6158486E3B3}"/>
          </ac:spMkLst>
        </pc:spChg>
        <pc:spChg chg="add del mod">
          <ac:chgData name="Breanna Sewell" userId="fdaf45c516ccff2b" providerId="LiveId" clId="{157329B6-6B9A-40D7-9E22-E5488CF1B8E6}" dt="2021-08-14T17:02:06.977" v="2319" actId="26606"/>
          <ac:spMkLst>
            <pc:docMk/>
            <pc:sldMk cId="2579912306" sldId="272"/>
            <ac:spMk id="3" creationId="{641227A7-2979-461E-B040-D6B5A2A9644A}"/>
          </ac:spMkLst>
        </pc:spChg>
        <pc:spChg chg="add del">
          <ac:chgData name="Breanna Sewell" userId="fdaf45c516ccff2b" providerId="LiveId" clId="{157329B6-6B9A-40D7-9E22-E5488CF1B8E6}" dt="2021-08-14T17:01:52.550" v="2302" actId="26606"/>
          <ac:spMkLst>
            <pc:docMk/>
            <pc:sldMk cId="2579912306" sldId="272"/>
            <ac:spMk id="8" creationId="{E009DD9B-5EE2-4C0D-8B2B-351C8C102205}"/>
          </ac:spMkLst>
        </pc:spChg>
        <pc:spChg chg="add del">
          <ac:chgData name="Breanna Sewell" userId="fdaf45c516ccff2b" providerId="LiveId" clId="{157329B6-6B9A-40D7-9E22-E5488CF1B8E6}" dt="2021-08-14T17:01:57.899" v="2310" actId="26606"/>
          <ac:spMkLst>
            <pc:docMk/>
            <pc:sldMk cId="2579912306" sldId="272"/>
            <ac:spMk id="9" creationId="{5118BA95-03E7-41B7-B442-0AF8C0A7FF68}"/>
          </ac:spMkLst>
        </pc:spChg>
        <pc:spChg chg="add del">
          <ac:chgData name="Breanna Sewell" userId="fdaf45c516ccff2b" providerId="LiveId" clId="{157329B6-6B9A-40D7-9E22-E5488CF1B8E6}" dt="2021-08-14T17:01:52.550" v="2302" actId="26606"/>
          <ac:spMkLst>
            <pc:docMk/>
            <pc:sldMk cId="2579912306" sldId="272"/>
            <ac:spMk id="10" creationId="{E720DB99-7745-4E75-9D96-AAB6D55C531E}"/>
          </ac:spMkLst>
        </pc:spChg>
        <pc:spChg chg="add del">
          <ac:chgData name="Breanna Sewell" userId="fdaf45c516ccff2b" providerId="LiveId" clId="{157329B6-6B9A-40D7-9E22-E5488CF1B8E6}" dt="2021-08-14T17:01:57.899" v="2310" actId="26606"/>
          <ac:spMkLst>
            <pc:docMk/>
            <pc:sldMk cId="2579912306" sldId="272"/>
            <ac:spMk id="11" creationId="{059D8741-EAD6-41B1-A882-70D70FC35821}"/>
          </ac:spMkLst>
        </pc:spChg>
        <pc:spChg chg="add del">
          <ac:chgData name="Breanna Sewell" userId="fdaf45c516ccff2b" providerId="LiveId" clId="{157329B6-6B9A-40D7-9E22-E5488CF1B8E6}" dt="2021-08-14T17:01:52.550" v="2302" actId="26606"/>
          <ac:spMkLst>
            <pc:docMk/>
            <pc:sldMk cId="2579912306" sldId="272"/>
            <ac:spMk id="12" creationId="{D68803C4-E159-4360-B7BB-74205C8F782D}"/>
          </ac:spMkLst>
        </pc:spChg>
        <pc:spChg chg="add del">
          <ac:chgData name="Breanna Sewell" userId="fdaf45c516ccff2b" providerId="LiveId" clId="{157329B6-6B9A-40D7-9E22-E5488CF1B8E6}" dt="2021-08-14T17:01:57.899" v="2310" actId="26606"/>
          <ac:spMkLst>
            <pc:docMk/>
            <pc:sldMk cId="2579912306" sldId="272"/>
            <ac:spMk id="13" creationId="{45444F36-3103-4D11-A25F-C054D4606DA4}"/>
          </ac:spMkLst>
        </pc:spChg>
        <pc:spChg chg="add del">
          <ac:chgData name="Breanna Sewell" userId="fdaf45c516ccff2b" providerId="LiveId" clId="{157329B6-6B9A-40D7-9E22-E5488CF1B8E6}" dt="2021-08-14T17:01:52.550" v="2302" actId="26606"/>
          <ac:spMkLst>
            <pc:docMk/>
            <pc:sldMk cId="2579912306" sldId="272"/>
            <ac:spMk id="14" creationId="{504B0465-3B07-49BF-BEA7-D81476246293}"/>
          </ac:spMkLst>
        </pc:spChg>
        <pc:spChg chg="add del">
          <ac:chgData name="Breanna Sewell" userId="fdaf45c516ccff2b" providerId="LiveId" clId="{157329B6-6B9A-40D7-9E22-E5488CF1B8E6}" dt="2021-08-14T17:01:57.899" v="2310" actId="26606"/>
          <ac:spMkLst>
            <pc:docMk/>
            <pc:sldMk cId="2579912306" sldId="272"/>
            <ac:spMk id="15" creationId="{AD9B3EAD-A2B3-42C4-927C-3455E3E69EE6}"/>
          </ac:spMkLst>
        </pc:spChg>
        <pc:spChg chg="add del">
          <ac:chgData name="Breanna Sewell" userId="fdaf45c516ccff2b" providerId="LiveId" clId="{157329B6-6B9A-40D7-9E22-E5488CF1B8E6}" dt="2021-08-14T17:01:52.550" v="2302" actId="26606"/>
          <ac:spMkLst>
            <pc:docMk/>
            <pc:sldMk cId="2579912306" sldId="272"/>
            <ac:spMk id="16" creationId="{49B7FFA5-14CB-4A4F-9BCC-CA3AA5D9D276}"/>
          </ac:spMkLst>
        </pc:spChg>
        <pc:spChg chg="add del">
          <ac:chgData name="Breanna Sewell" userId="fdaf45c516ccff2b" providerId="LiveId" clId="{157329B6-6B9A-40D7-9E22-E5488CF1B8E6}" dt="2021-08-14T17:01:59.127" v="2312" actId="26606"/>
          <ac:spMkLst>
            <pc:docMk/>
            <pc:sldMk cId="2579912306" sldId="272"/>
            <ac:spMk id="17" creationId="{9D2AEDCB-3859-4EAD-AA65-4BDD2802A791}"/>
          </ac:spMkLst>
        </pc:spChg>
        <pc:spChg chg="add del">
          <ac:chgData name="Breanna Sewell" userId="fdaf45c516ccff2b" providerId="LiveId" clId="{157329B6-6B9A-40D7-9E22-E5488CF1B8E6}" dt="2021-08-14T17:01:52.550" v="2302" actId="26606"/>
          <ac:spMkLst>
            <pc:docMk/>
            <pc:sldMk cId="2579912306" sldId="272"/>
            <ac:spMk id="18" creationId="{04E48745-7512-4EC2-9E20-9092D12150CA}"/>
          </ac:spMkLst>
        </pc:spChg>
        <pc:spChg chg="add del">
          <ac:chgData name="Breanna Sewell" userId="fdaf45c516ccff2b" providerId="LiveId" clId="{157329B6-6B9A-40D7-9E22-E5488CF1B8E6}" dt="2021-08-14T17:01:59.127" v="2312" actId="26606"/>
          <ac:spMkLst>
            <pc:docMk/>
            <pc:sldMk cId="2579912306" sldId="272"/>
            <ac:spMk id="19" creationId="{0B2AA709-28A2-4289-A11E-FD3AA53F0BF9}"/>
          </ac:spMkLst>
        </pc:spChg>
        <pc:spChg chg="add del">
          <ac:chgData name="Breanna Sewell" userId="fdaf45c516ccff2b" providerId="LiveId" clId="{157329B6-6B9A-40D7-9E22-E5488CF1B8E6}" dt="2021-08-14T17:01:53.507" v="2304" actId="26606"/>
          <ac:spMkLst>
            <pc:docMk/>
            <pc:sldMk cId="2579912306" sldId="272"/>
            <ac:spMk id="20" creationId="{3C06EAFD-0C69-4B3B-BEA7-E7E11DDF9C43}"/>
          </ac:spMkLst>
        </pc:spChg>
        <pc:spChg chg="add del">
          <ac:chgData name="Breanna Sewell" userId="fdaf45c516ccff2b" providerId="LiveId" clId="{157329B6-6B9A-40D7-9E22-E5488CF1B8E6}" dt="2021-08-14T17:01:53.507" v="2304" actId="26606"/>
          <ac:spMkLst>
            <pc:docMk/>
            <pc:sldMk cId="2579912306" sldId="272"/>
            <ac:spMk id="21" creationId="{A4066C89-42FB-4624-9AFE-3A31B36491B5}"/>
          </ac:spMkLst>
        </pc:spChg>
        <pc:spChg chg="add del">
          <ac:chgData name="Breanna Sewell" userId="fdaf45c516ccff2b" providerId="LiveId" clId="{157329B6-6B9A-40D7-9E22-E5488CF1B8E6}" dt="2021-08-14T17:01:53.507" v="2304" actId="26606"/>
          <ac:spMkLst>
            <pc:docMk/>
            <pc:sldMk cId="2579912306" sldId="272"/>
            <ac:spMk id="22" creationId="{BA218FBC-B2D6-48CA-9289-C4110162EDAD}"/>
          </ac:spMkLst>
        </pc:spChg>
        <pc:spChg chg="add del">
          <ac:chgData name="Breanna Sewell" userId="fdaf45c516ccff2b" providerId="LiveId" clId="{157329B6-6B9A-40D7-9E22-E5488CF1B8E6}" dt="2021-08-14T17:01:53.507" v="2304" actId="26606"/>
          <ac:spMkLst>
            <pc:docMk/>
            <pc:sldMk cId="2579912306" sldId="272"/>
            <ac:spMk id="23" creationId="{2DED9084-49DA-4911-ACB7-5F9E4DEFA039}"/>
          </ac:spMkLst>
        </pc:spChg>
        <pc:spChg chg="add del">
          <ac:chgData name="Breanna Sewell" userId="fdaf45c516ccff2b" providerId="LiveId" clId="{157329B6-6B9A-40D7-9E22-E5488CF1B8E6}" dt="2021-08-14T17:01:59.127" v="2312" actId="26606"/>
          <ac:spMkLst>
            <pc:docMk/>
            <pc:sldMk cId="2579912306" sldId="272"/>
            <ac:spMk id="24" creationId="{1608D5D4-689C-423B-9974-4733A30A4814}"/>
          </ac:spMkLst>
        </pc:spChg>
        <pc:spChg chg="add del">
          <ac:chgData name="Breanna Sewell" userId="fdaf45c516ccff2b" providerId="LiveId" clId="{157329B6-6B9A-40D7-9E22-E5488CF1B8E6}" dt="2021-08-14T17:01:55.330" v="2306" actId="26606"/>
          <ac:spMkLst>
            <pc:docMk/>
            <pc:sldMk cId="2579912306" sldId="272"/>
            <ac:spMk id="25" creationId="{5118BA95-03E7-41B7-B442-0AF8C0A7FF68}"/>
          </ac:spMkLst>
        </pc:spChg>
        <pc:spChg chg="add del">
          <ac:chgData name="Breanna Sewell" userId="fdaf45c516ccff2b" providerId="LiveId" clId="{157329B6-6B9A-40D7-9E22-E5488CF1B8E6}" dt="2021-08-14T17:01:59.127" v="2312" actId="26606"/>
          <ac:spMkLst>
            <pc:docMk/>
            <pc:sldMk cId="2579912306" sldId="272"/>
            <ac:spMk id="27" creationId="{641227A7-2979-461E-B040-D6B5A2A9644A}"/>
          </ac:spMkLst>
        </pc:spChg>
        <pc:spChg chg="add del">
          <ac:chgData name="Breanna Sewell" userId="fdaf45c516ccff2b" providerId="LiveId" clId="{157329B6-6B9A-40D7-9E22-E5488CF1B8E6}" dt="2021-08-14T17:01:55.330" v="2306" actId="26606"/>
          <ac:spMkLst>
            <pc:docMk/>
            <pc:sldMk cId="2579912306" sldId="272"/>
            <ac:spMk id="28" creationId="{AD9B3EAD-A2B3-42C4-927C-3455E3E69EE6}"/>
          </ac:spMkLst>
        </pc:spChg>
        <pc:spChg chg="add del">
          <ac:chgData name="Breanna Sewell" userId="fdaf45c516ccff2b" providerId="LiveId" clId="{157329B6-6B9A-40D7-9E22-E5488CF1B8E6}" dt="2021-08-14T17:01:59.127" v="2312" actId="26606"/>
          <ac:spMkLst>
            <pc:docMk/>
            <pc:sldMk cId="2579912306" sldId="272"/>
            <ac:spMk id="29" creationId="{4A8673E8-250A-46DB-9A53-00144B5ABB03}"/>
          </ac:spMkLst>
        </pc:spChg>
        <pc:spChg chg="add del">
          <ac:chgData name="Breanna Sewell" userId="fdaf45c516ccff2b" providerId="LiveId" clId="{157329B6-6B9A-40D7-9E22-E5488CF1B8E6}" dt="2021-08-14T17:01:56.827" v="2308" actId="26606"/>
          <ac:spMkLst>
            <pc:docMk/>
            <pc:sldMk cId="2579912306" sldId="272"/>
            <ac:spMk id="30" creationId="{4FCA88C2-C73C-4062-A097-8FBCE3090BEA}"/>
          </ac:spMkLst>
        </pc:spChg>
        <pc:spChg chg="add del">
          <ac:chgData name="Breanna Sewell" userId="fdaf45c516ccff2b" providerId="LiveId" clId="{157329B6-6B9A-40D7-9E22-E5488CF1B8E6}" dt="2021-08-14T17:01:56.827" v="2308" actId="26606"/>
          <ac:spMkLst>
            <pc:docMk/>
            <pc:sldMk cId="2579912306" sldId="272"/>
            <ac:spMk id="31" creationId="{83981C21-E132-4402-B31B-D725C1CE77D2}"/>
          </ac:spMkLst>
        </pc:spChg>
        <pc:spChg chg="add del">
          <ac:chgData name="Breanna Sewell" userId="fdaf45c516ccff2b" providerId="LiveId" clId="{157329B6-6B9A-40D7-9E22-E5488CF1B8E6}" dt="2021-08-14T17:01:56.827" v="2308" actId="26606"/>
          <ac:spMkLst>
            <pc:docMk/>
            <pc:sldMk cId="2579912306" sldId="272"/>
            <ac:spMk id="32" creationId="{6A685C77-4E84-486A-9AE5-F3635BE98EFB}"/>
          </ac:spMkLst>
        </pc:spChg>
        <pc:spChg chg="add del">
          <ac:chgData name="Breanna Sewell" userId="fdaf45c516ccff2b" providerId="LiveId" clId="{157329B6-6B9A-40D7-9E22-E5488CF1B8E6}" dt="2021-08-14T17:01:56.827" v="2308" actId="26606"/>
          <ac:spMkLst>
            <pc:docMk/>
            <pc:sldMk cId="2579912306" sldId="272"/>
            <ac:spMk id="33" creationId="{E55C1C3E-5158-47F3-8FD9-14B22C3E6EAD}"/>
          </ac:spMkLst>
        </pc:spChg>
        <pc:spChg chg="add del">
          <ac:chgData name="Breanna Sewell" userId="fdaf45c516ccff2b" providerId="LiveId" clId="{157329B6-6B9A-40D7-9E22-E5488CF1B8E6}" dt="2021-08-14T17:02:01.944" v="2314" actId="26606"/>
          <ac:spMkLst>
            <pc:docMk/>
            <pc:sldMk cId="2579912306" sldId="272"/>
            <ac:spMk id="34" creationId="{3FD711E9-7F79-40A9-8D9E-4AE293C154A5}"/>
          </ac:spMkLst>
        </pc:spChg>
        <pc:spChg chg="add del">
          <ac:chgData name="Breanna Sewell" userId="fdaf45c516ccff2b" providerId="LiveId" clId="{157329B6-6B9A-40D7-9E22-E5488CF1B8E6}" dt="2021-08-14T17:02:03.862" v="2316" actId="26606"/>
          <ac:spMkLst>
            <pc:docMk/>
            <pc:sldMk cId="2579912306" sldId="272"/>
            <ac:spMk id="37" creationId="{5118BA95-03E7-41B7-B442-0AF8C0A7FF68}"/>
          </ac:spMkLst>
        </pc:spChg>
        <pc:spChg chg="add del">
          <ac:chgData name="Breanna Sewell" userId="fdaf45c516ccff2b" providerId="LiveId" clId="{157329B6-6B9A-40D7-9E22-E5488CF1B8E6}" dt="2021-08-14T17:02:03.862" v="2316" actId="26606"/>
          <ac:spMkLst>
            <pc:docMk/>
            <pc:sldMk cId="2579912306" sldId="272"/>
            <ac:spMk id="38" creationId="{059D8741-EAD6-41B1-A882-70D70FC35821}"/>
          </ac:spMkLst>
        </pc:spChg>
        <pc:spChg chg="add del">
          <ac:chgData name="Breanna Sewell" userId="fdaf45c516ccff2b" providerId="LiveId" clId="{157329B6-6B9A-40D7-9E22-E5488CF1B8E6}" dt="2021-08-14T17:02:03.862" v="2316" actId="26606"/>
          <ac:spMkLst>
            <pc:docMk/>
            <pc:sldMk cId="2579912306" sldId="272"/>
            <ac:spMk id="39" creationId="{45444F36-3103-4D11-A25F-C054D4606DA4}"/>
          </ac:spMkLst>
        </pc:spChg>
        <pc:spChg chg="add del">
          <ac:chgData name="Breanna Sewell" userId="fdaf45c516ccff2b" providerId="LiveId" clId="{157329B6-6B9A-40D7-9E22-E5488CF1B8E6}" dt="2021-08-14T17:02:03.862" v="2316" actId="26606"/>
          <ac:spMkLst>
            <pc:docMk/>
            <pc:sldMk cId="2579912306" sldId="272"/>
            <ac:spMk id="40" creationId="{AD9B3EAD-A2B3-42C4-927C-3455E3E69EE6}"/>
          </ac:spMkLst>
        </pc:spChg>
        <pc:spChg chg="add">
          <ac:chgData name="Breanna Sewell" userId="fdaf45c516ccff2b" providerId="LiveId" clId="{157329B6-6B9A-40D7-9E22-E5488CF1B8E6}" dt="2021-08-14T17:02:06.977" v="2319" actId="26606"/>
          <ac:spMkLst>
            <pc:docMk/>
            <pc:sldMk cId="2579912306" sldId="272"/>
            <ac:spMk id="45" creationId="{5118BA95-03E7-41B7-B442-0AF8C0A7FF68}"/>
          </ac:spMkLst>
        </pc:spChg>
        <pc:spChg chg="add">
          <ac:chgData name="Breanna Sewell" userId="fdaf45c516ccff2b" providerId="LiveId" clId="{157329B6-6B9A-40D7-9E22-E5488CF1B8E6}" dt="2021-08-14T17:02:06.977" v="2319" actId="26606"/>
          <ac:spMkLst>
            <pc:docMk/>
            <pc:sldMk cId="2579912306" sldId="272"/>
            <ac:spMk id="49" creationId="{AD9B3EAD-A2B3-42C4-927C-3455E3E69EE6}"/>
          </ac:spMkLst>
        </pc:spChg>
        <pc:spChg chg="add">
          <ac:chgData name="Breanna Sewell" userId="fdaf45c516ccff2b" providerId="LiveId" clId="{157329B6-6B9A-40D7-9E22-E5488CF1B8E6}" dt="2021-08-14T17:02:06.977" v="2319" actId="26606"/>
          <ac:spMkLst>
            <pc:docMk/>
            <pc:sldMk cId="2579912306" sldId="272"/>
            <ac:spMk id="50" creationId="{641227A7-2979-461E-B040-D6B5A2A9644A}"/>
          </ac:spMkLst>
        </pc:spChg>
        <pc:grpChg chg="add del">
          <ac:chgData name="Breanna Sewell" userId="fdaf45c516ccff2b" providerId="LiveId" clId="{157329B6-6B9A-40D7-9E22-E5488CF1B8E6}" dt="2021-08-14T17:01:55.330" v="2306" actId="26606"/>
          <ac:grpSpMkLst>
            <pc:docMk/>
            <pc:sldMk cId="2579912306" sldId="272"/>
            <ac:grpSpMk id="26" creationId="{E799C3D5-7D55-4046-808C-F290F456D6EF}"/>
          </ac:grpSpMkLst>
        </pc:grpChg>
        <pc:grpChg chg="add">
          <ac:chgData name="Breanna Sewell" userId="fdaf45c516ccff2b" providerId="LiveId" clId="{157329B6-6B9A-40D7-9E22-E5488CF1B8E6}" dt="2021-08-14T17:02:06.977" v="2319" actId="26606"/>
          <ac:grpSpMkLst>
            <pc:docMk/>
            <pc:sldMk cId="2579912306" sldId="272"/>
            <ac:grpSpMk id="46" creationId="{E799C3D5-7D55-4046-808C-F290F456D6EF}"/>
          </ac:grpSpMkLst>
        </pc:grpChg>
        <pc:graphicFrameChg chg="add del">
          <ac:chgData name="Breanna Sewell" userId="fdaf45c516ccff2b" providerId="LiveId" clId="{157329B6-6B9A-40D7-9E22-E5488CF1B8E6}" dt="2021-08-14T17:01:57.899" v="2310" actId="26606"/>
          <ac:graphicFrameMkLst>
            <pc:docMk/>
            <pc:sldMk cId="2579912306" sldId="272"/>
            <ac:graphicFrameMk id="5" creationId="{F1EBA1A9-DA3B-4F03-BBFD-D5CD5C42BFDD}"/>
          </ac:graphicFrameMkLst>
        </pc:graphicFrameChg>
        <pc:graphicFrameChg chg="add del">
          <ac:chgData name="Breanna Sewell" userId="fdaf45c516ccff2b" providerId="LiveId" clId="{157329B6-6B9A-40D7-9E22-E5488CF1B8E6}" dt="2021-08-14T17:02:01.944" v="2314" actId="26606"/>
          <ac:graphicFrameMkLst>
            <pc:docMk/>
            <pc:sldMk cId="2579912306" sldId="272"/>
            <ac:graphicFrameMk id="35" creationId="{4590B9ED-F4C2-4CD0-8296-1C142DEE5835}"/>
          </ac:graphicFrameMkLst>
        </pc:graphicFrameChg>
        <pc:graphicFrameChg chg="add del">
          <ac:chgData name="Breanna Sewell" userId="fdaf45c516ccff2b" providerId="LiveId" clId="{157329B6-6B9A-40D7-9E22-E5488CF1B8E6}" dt="2021-08-14T17:02:03.862" v="2316" actId="26606"/>
          <ac:graphicFrameMkLst>
            <pc:docMk/>
            <pc:sldMk cId="2579912306" sldId="272"/>
            <ac:graphicFrameMk id="41" creationId="{1477C17E-EB7B-4FD6-9A44-E7E74E13D5CF}"/>
          </ac:graphicFrameMkLst>
        </pc:graphicFrameChg>
        <pc:graphicFrameChg chg="add del">
          <ac:chgData name="Breanna Sewell" userId="fdaf45c516ccff2b" providerId="LiveId" clId="{157329B6-6B9A-40D7-9E22-E5488CF1B8E6}" dt="2021-08-14T17:02:06.959" v="2318" actId="26606"/>
          <ac:graphicFrameMkLst>
            <pc:docMk/>
            <pc:sldMk cId="2579912306" sldId="272"/>
            <ac:graphicFrameMk id="43" creationId="{EAE5C1C5-7F14-44DE-9349-C5AC9558B507}"/>
          </ac:graphicFrameMkLst>
        </pc:graphicFrameChg>
      </pc:sldChg>
      <pc:sldChg chg="addSp delSp modSp new mod setBg">
        <pc:chgData name="Breanna Sewell" userId="fdaf45c516ccff2b" providerId="LiveId" clId="{157329B6-6B9A-40D7-9E22-E5488CF1B8E6}" dt="2021-08-14T17:03:29.878" v="2332" actId="26606"/>
        <pc:sldMkLst>
          <pc:docMk/>
          <pc:sldMk cId="1762362509" sldId="273"/>
        </pc:sldMkLst>
        <pc:spChg chg="mod">
          <ac:chgData name="Breanna Sewell" userId="fdaf45c516ccff2b" providerId="LiveId" clId="{157329B6-6B9A-40D7-9E22-E5488CF1B8E6}" dt="2021-08-14T17:03:29.878" v="2332" actId="26606"/>
          <ac:spMkLst>
            <pc:docMk/>
            <pc:sldMk cId="1762362509" sldId="273"/>
            <ac:spMk id="2" creationId="{7193D5E0-CAB0-4794-A1AE-6AB7B2AC9EDA}"/>
          </ac:spMkLst>
        </pc:spChg>
        <pc:spChg chg="del mod">
          <ac:chgData name="Breanna Sewell" userId="fdaf45c516ccff2b" providerId="LiveId" clId="{157329B6-6B9A-40D7-9E22-E5488CF1B8E6}" dt="2021-08-14T17:03:22.856" v="2331" actId="478"/>
          <ac:spMkLst>
            <pc:docMk/>
            <pc:sldMk cId="1762362509" sldId="273"/>
            <ac:spMk id="3" creationId="{388CCA61-57F5-4CB9-98DE-5C50A7A07728}"/>
          </ac:spMkLst>
        </pc:spChg>
        <pc:spChg chg="add del">
          <ac:chgData name="Breanna Sewell" userId="fdaf45c516ccff2b" providerId="LiveId" clId="{157329B6-6B9A-40D7-9E22-E5488CF1B8E6}" dt="2021-08-14T17:03:29.878" v="2332" actId="26606"/>
          <ac:spMkLst>
            <pc:docMk/>
            <pc:sldMk cId="1762362509" sldId="273"/>
            <ac:spMk id="10" creationId="{E009DD9B-5EE2-4C0D-8B2B-351C8C102205}"/>
          </ac:spMkLst>
        </pc:spChg>
        <pc:spChg chg="add del">
          <ac:chgData name="Breanna Sewell" userId="fdaf45c516ccff2b" providerId="LiveId" clId="{157329B6-6B9A-40D7-9E22-E5488CF1B8E6}" dt="2021-08-14T17:03:29.878" v="2332" actId="26606"/>
          <ac:spMkLst>
            <pc:docMk/>
            <pc:sldMk cId="1762362509" sldId="273"/>
            <ac:spMk id="12" creationId="{E720DB99-7745-4E75-9D96-AAB6D55C531E}"/>
          </ac:spMkLst>
        </pc:spChg>
        <pc:spChg chg="add del">
          <ac:chgData name="Breanna Sewell" userId="fdaf45c516ccff2b" providerId="LiveId" clId="{157329B6-6B9A-40D7-9E22-E5488CF1B8E6}" dt="2021-08-14T17:03:29.878" v="2332" actId="26606"/>
          <ac:spMkLst>
            <pc:docMk/>
            <pc:sldMk cId="1762362509" sldId="273"/>
            <ac:spMk id="14" creationId="{D68803C4-E159-4360-B7BB-74205C8F782D}"/>
          </ac:spMkLst>
        </pc:spChg>
        <pc:spChg chg="add del">
          <ac:chgData name="Breanna Sewell" userId="fdaf45c516ccff2b" providerId="LiveId" clId="{157329B6-6B9A-40D7-9E22-E5488CF1B8E6}" dt="2021-08-14T17:03:29.878" v="2332" actId="26606"/>
          <ac:spMkLst>
            <pc:docMk/>
            <pc:sldMk cId="1762362509" sldId="273"/>
            <ac:spMk id="16" creationId="{504B0465-3B07-49BF-BEA7-D81476246293}"/>
          </ac:spMkLst>
        </pc:spChg>
        <pc:spChg chg="add del">
          <ac:chgData name="Breanna Sewell" userId="fdaf45c516ccff2b" providerId="LiveId" clId="{157329B6-6B9A-40D7-9E22-E5488CF1B8E6}" dt="2021-08-14T17:03:29.878" v="2332" actId="26606"/>
          <ac:spMkLst>
            <pc:docMk/>
            <pc:sldMk cId="1762362509" sldId="273"/>
            <ac:spMk id="18" creationId="{49B7FFA5-14CB-4A4F-9BCC-CA3AA5D9D276}"/>
          </ac:spMkLst>
        </pc:spChg>
        <pc:spChg chg="add del">
          <ac:chgData name="Breanna Sewell" userId="fdaf45c516ccff2b" providerId="LiveId" clId="{157329B6-6B9A-40D7-9E22-E5488CF1B8E6}" dt="2021-08-14T17:03:29.878" v="2332" actId="26606"/>
          <ac:spMkLst>
            <pc:docMk/>
            <pc:sldMk cId="1762362509" sldId="273"/>
            <ac:spMk id="20" creationId="{04E48745-7512-4EC2-9E20-9092D12150CA}"/>
          </ac:spMkLst>
        </pc:spChg>
        <pc:spChg chg="add">
          <ac:chgData name="Breanna Sewell" userId="fdaf45c516ccff2b" providerId="LiveId" clId="{157329B6-6B9A-40D7-9E22-E5488CF1B8E6}" dt="2021-08-14T17:03:29.878" v="2332" actId="26606"/>
          <ac:spMkLst>
            <pc:docMk/>
            <pc:sldMk cId="1762362509" sldId="273"/>
            <ac:spMk id="25" creationId="{7049A7D3-684C-4C59-A4B6-7B308A6AD34D}"/>
          </ac:spMkLst>
        </pc:spChg>
        <pc:spChg chg="add">
          <ac:chgData name="Breanna Sewell" userId="fdaf45c516ccff2b" providerId="LiveId" clId="{157329B6-6B9A-40D7-9E22-E5488CF1B8E6}" dt="2021-08-14T17:03:29.878" v="2332" actId="26606"/>
          <ac:spMkLst>
            <pc:docMk/>
            <pc:sldMk cId="1762362509" sldId="273"/>
            <ac:spMk id="27" creationId="{D7B1087B-C592-40E7-B532-60B453A2FE6A}"/>
          </ac:spMkLst>
        </pc:spChg>
        <pc:spChg chg="add">
          <ac:chgData name="Breanna Sewell" userId="fdaf45c516ccff2b" providerId="LiveId" clId="{157329B6-6B9A-40D7-9E22-E5488CF1B8E6}" dt="2021-08-14T17:03:29.878" v="2332" actId="26606"/>
          <ac:spMkLst>
            <pc:docMk/>
            <pc:sldMk cId="1762362509" sldId="273"/>
            <ac:spMk id="29" creationId="{14AE7447-E8F8-4A0F-9E3D-94842BFF886E}"/>
          </ac:spMkLst>
        </pc:spChg>
        <pc:spChg chg="add">
          <ac:chgData name="Breanna Sewell" userId="fdaf45c516ccff2b" providerId="LiveId" clId="{157329B6-6B9A-40D7-9E22-E5488CF1B8E6}" dt="2021-08-14T17:03:29.878" v="2332" actId="26606"/>
          <ac:spMkLst>
            <pc:docMk/>
            <pc:sldMk cId="1762362509" sldId="273"/>
            <ac:spMk id="35" creationId="{F4664CB4-B2D2-4732-AB2C-939321E99D80}"/>
          </ac:spMkLst>
        </pc:spChg>
        <pc:spChg chg="add">
          <ac:chgData name="Breanna Sewell" userId="fdaf45c516ccff2b" providerId="LiveId" clId="{157329B6-6B9A-40D7-9E22-E5488CF1B8E6}" dt="2021-08-14T17:03:29.878" v="2332" actId="26606"/>
          <ac:spMkLst>
            <pc:docMk/>
            <pc:sldMk cId="1762362509" sldId="273"/>
            <ac:spMk id="37" creationId="{D03168EC-D910-4109-8158-A433124BB014}"/>
          </ac:spMkLst>
        </pc:spChg>
        <pc:spChg chg="add">
          <ac:chgData name="Breanna Sewell" userId="fdaf45c516ccff2b" providerId="LiveId" clId="{157329B6-6B9A-40D7-9E22-E5488CF1B8E6}" dt="2021-08-14T17:03:29.878" v="2332" actId="26606"/>
          <ac:spMkLst>
            <pc:docMk/>
            <pc:sldMk cId="1762362509" sldId="273"/>
            <ac:spMk id="39" creationId="{52EB50A5-ED88-4DB9-A0A0-1370FEEE64D0}"/>
          </ac:spMkLst>
        </pc:spChg>
        <pc:spChg chg="add">
          <ac:chgData name="Breanna Sewell" userId="fdaf45c516ccff2b" providerId="LiveId" clId="{157329B6-6B9A-40D7-9E22-E5488CF1B8E6}" dt="2021-08-14T17:03:29.878" v="2332" actId="26606"/>
          <ac:spMkLst>
            <pc:docMk/>
            <pc:sldMk cId="1762362509" sldId="273"/>
            <ac:spMk id="41" creationId="{0AA47C27-8894-42A7-8D01-C902DA9B703A}"/>
          </ac:spMkLst>
        </pc:spChg>
        <pc:grpChg chg="add">
          <ac:chgData name="Breanna Sewell" userId="fdaf45c516ccff2b" providerId="LiveId" clId="{157329B6-6B9A-40D7-9E22-E5488CF1B8E6}" dt="2021-08-14T17:03:29.878" v="2332" actId="26606"/>
          <ac:grpSpMkLst>
            <pc:docMk/>
            <pc:sldMk cId="1762362509" sldId="273"/>
            <ac:grpSpMk id="31" creationId="{85981F80-69EE-4E2B-82A8-47FDFD7720AC}"/>
          </ac:grpSpMkLst>
        </pc:grpChg>
        <pc:grpChg chg="add">
          <ac:chgData name="Breanna Sewell" userId="fdaf45c516ccff2b" providerId="LiveId" clId="{157329B6-6B9A-40D7-9E22-E5488CF1B8E6}" dt="2021-08-14T17:03:29.878" v="2332" actId="26606"/>
          <ac:grpSpMkLst>
            <pc:docMk/>
            <pc:sldMk cId="1762362509" sldId="273"/>
            <ac:grpSpMk id="43" creationId="{8B4BD81D-EAC7-4C48-A5FD-A1156EC849E9}"/>
          </ac:grpSpMkLst>
        </pc:grpChg>
        <pc:picChg chg="add mod ord">
          <ac:chgData name="Breanna Sewell" userId="fdaf45c516ccff2b" providerId="LiveId" clId="{157329B6-6B9A-40D7-9E22-E5488CF1B8E6}" dt="2021-08-14T17:03:29.878" v="2332" actId="26606"/>
          <ac:picMkLst>
            <pc:docMk/>
            <pc:sldMk cId="1762362509" sldId="273"/>
            <ac:picMk id="7" creationId="{A277C19A-CE19-4F8F-B924-F74A50FE08C0}"/>
          </ac:picMkLst>
        </pc:picChg>
      </pc:sldChg>
      <pc:sldChg chg="addSp delSp modSp new del mod setBg">
        <pc:chgData name="Breanna Sewell" userId="fdaf45c516ccff2b" providerId="LiveId" clId="{157329B6-6B9A-40D7-9E22-E5488CF1B8E6}" dt="2021-08-14T17:06:04.606" v="2349" actId="2696"/>
        <pc:sldMkLst>
          <pc:docMk/>
          <pc:sldMk cId="378907106" sldId="274"/>
        </pc:sldMkLst>
        <pc:spChg chg="mod">
          <ac:chgData name="Breanna Sewell" userId="fdaf45c516ccff2b" providerId="LiveId" clId="{157329B6-6B9A-40D7-9E22-E5488CF1B8E6}" dt="2021-08-14T17:04:59.928" v="2348" actId="26606"/>
          <ac:spMkLst>
            <pc:docMk/>
            <pc:sldMk cId="378907106" sldId="274"/>
            <ac:spMk id="2" creationId="{7D15921B-58E6-462E-9845-0FB03526E080}"/>
          </ac:spMkLst>
        </pc:spChg>
        <pc:spChg chg="mod">
          <ac:chgData name="Breanna Sewell" userId="fdaf45c516ccff2b" providerId="LiveId" clId="{157329B6-6B9A-40D7-9E22-E5488CF1B8E6}" dt="2021-08-14T17:04:59.928" v="2348" actId="26606"/>
          <ac:spMkLst>
            <pc:docMk/>
            <pc:sldMk cId="378907106" sldId="274"/>
            <ac:spMk id="3" creationId="{2BAA7E0C-C756-4107-812C-0FF1F27ED8BD}"/>
          </ac:spMkLst>
        </pc:spChg>
        <pc:spChg chg="add del">
          <ac:chgData name="Breanna Sewell" userId="fdaf45c516ccff2b" providerId="LiveId" clId="{157329B6-6B9A-40D7-9E22-E5488CF1B8E6}" dt="2021-08-14T17:04:59.928" v="2348" actId="26606"/>
          <ac:spMkLst>
            <pc:docMk/>
            <pc:sldMk cId="378907106" sldId="274"/>
            <ac:spMk id="9" creationId="{D8AFD15B-CF29-4306-884F-47675092F91F}"/>
          </ac:spMkLst>
        </pc:spChg>
        <pc:spChg chg="add del">
          <ac:chgData name="Breanna Sewell" userId="fdaf45c516ccff2b" providerId="LiveId" clId="{157329B6-6B9A-40D7-9E22-E5488CF1B8E6}" dt="2021-08-14T17:04:59.928" v="2348" actId="26606"/>
          <ac:spMkLst>
            <pc:docMk/>
            <pc:sldMk cId="378907106" sldId="274"/>
            <ac:spMk id="11" creationId="{96349AB3-1BD3-41E1-8979-1DBDCB5CDCF9}"/>
          </ac:spMkLst>
        </pc:spChg>
        <pc:grpChg chg="add del">
          <ac:chgData name="Breanna Sewell" userId="fdaf45c516ccff2b" providerId="LiveId" clId="{157329B6-6B9A-40D7-9E22-E5488CF1B8E6}" dt="2021-08-14T17:04:59.928" v="2348" actId="26606"/>
          <ac:grpSpMkLst>
            <pc:docMk/>
            <pc:sldMk cId="378907106" sldId="274"/>
            <ac:grpSpMk id="13" creationId="{54CA915D-BDF0-41F8-B00E-FB186EFF7BD6}"/>
          </ac:grpSpMkLst>
        </pc:grpChg>
        <pc:picChg chg="add del">
          <ac:chgData name="Breanna Sewell" userId="fdaf45c516ccff2b" providerId="LiveId" clId="{157329B6-6B9A-40D7-9E22-E5488CF1B8E6}" dt="2021-08-14T17:04:59.928" v="2348" actId="26606"/>
          <ac:picMkLst>
            <pc:docMk/>
            <pc:sldMk cId="378907106" sldId="274"/>
            <ac:picMk id="5" creationId="{AE336AA1-2009-44FD-B8E8-50D70647A893}"/>
          </ac:picMkLst>
        </pc:picChg>
      </pc:sldChg>
      <pc:sldChg chg="addSp delSp modSp new del mod ord">
        <pc:chgData name="Breanna Sewell" userId="fdaf45c516ccff2b" providerId="LiveId" clId="{157329B6-6B9A-40D7-9E22-E5488CF1B8E6}" dt="2021-08-14T17:10:58.643" v="2409" actId="2696"/>
        <pc:sldMkLst>
          <pc:docMk/>
          <pc:sldMk cId="575169041" sldId="274"/>
        </pc:sldMkLst>
        <pc:spChg chg="mod">
          <ac:chgData name="Breanna Sewell" userId="fdaf45c516ccff2b" providerId="LiveId" clId="{157329B6-6B9A-40D7-9E22-E5488CF1B8E6}" dt="2021-08-14T17:06:45.001" v="2367" actId="20577"/>
          <ac:spMkLst>
            <pc:docMk/>
            <pc:sldMk cId="575169041" sldId="274"/>
            <ac:spMk id="2" creationId="{F47959EC-D24C-4661-9DEA-77858B39DAAB}"/>
          </ac:spMkLst>
        </pc:spChg>
        <pc:spChg chg="del">
          <ac:chgData name="Breanna Sewell" userId="fdaf45c516ccff2b" providerId="LiveId" clId="{157329B6-6B9A-40D7-9E22-E5488CF1B8E6}" dt="2021-08-14T17:06:32.180" v="2364" actId="478"/>
          <ac:spMkLst>
            <pc:docMk/>
            <pc:sldMk cId="575169041" sldId="274"/>
            <ac:spMk id="3" creationId="{DC886621-714A-47F1-8540-8EBB10160DCA}"/>
          </ac:spMkLst>
        </pc:spChg>
        <pc:picChg chg="add del mod">
          <ac:chgData name="Breanna Sewell" userId="fdaf45c516ccff2b" providerId="LiveId" clId="{157329B6-6B9A-40D7-9E22-E5488CF1B8E6}" dt="2021-08-14T17:10:43.539" v="2406" actId="478"/>
          <ac:picMkLst>
            <pc:docMk/>
            <pc:sldMk cId="575169041" sldId="274"/>
            <ac:picMk id="4" creationId="{9C2B6057-4148-4942-8E00-78FA9321ED0C}"/>
          </ac:picMkLst>
        </pc:picChg>
      </pc:sldChg>
      <pc:sldChg chg="addSp delSp modSp new del mod">
        <pc:chgData name="Breanna Sewell" userId="fdaf45c516ccff2b" providerId="LiveId" clId="{157329B6-6B9A-40D7-9E22-E5488CF1B8E6}" dt="2021-08-14T17:09:50.117" v="2402" actId="47"/>
        <pc:sldMkLst>
          <pc:docMk/>
          <pc:sldMk cId="1024291477" sldId="275"/>
        </pc:sldMkLst>
        <pc:spChg chg="del mod">
          <ac:chgData name="Breanna Sewell" userId="fdaf45c516ccff2b" providerId="LiveId" clId="{157329B6-6B9A-40D7-9E22-E5488CF1B8E6}" dt="2021-08-14T17:08:48.405" v="2388" actId="21"/>
          <ac:spMkLst>
            <pc:docMk/>
            <pc:sldMk cId="1024291477" sldId="275"/>
            <ac:spMk id="2" creationId="{32246EB5-1F39-41FB-9DA9-F1C9DC3A62F6}"/>
          </ac:spMkLst>
        </pc:spChg>
        <pc:spChg chg="del">
          <ac:chgData name="Breanna Sewell" userId="fdaf45c516ccff2b" providerId="LiveId" clId="{157329B6-6B9A-40D7-9E22-E5488CF1B8E6}" dt="2021-08-14T17:07:44.063" v="2383" actId="478"/>
          <ac:spMkLst>
            <pc:docMk/>
            <pc:sldMk cId="1024291477" sldId="275"/>
            <ac:spMk id="3" creationId="{5D0BD454-E104-4967-BF5B-5A58CF9503E8}"/>
          </ac:spMkLst>
        </pc:spChg>
        <pc:spChg chg="add mod">
          <ac:chgData name="Breanna Sewell" userId="fdaf45c516ccff2b" providerId="LiveId" clId="{157329B6-6B9A-40D7-9E22-E5488CF1B8E6}" dt="2021-08-14T17:08:48.405" v="2388" actId="21"/>
          <ac:spMkLst>
            <pc:docMk/>
            <pc:sldMk cId="1024291477" sldId="275"/>
            <ac:spMk id="5" creationId="{7D9126AB-9D17-4DCE-83A4-79828F3DB534}"/>
          </ac:spMkLst>
        </pc:spChg>
      </pc:sldChg>
      <pc:sldChg chg="add del">
        <pc:chgData name="Breanna Sewell" userId="fdaf45c516ccff2b" providerId="LiveId" clId="{157329B6-6B9A-40D7-9E22-E5488CF1B8E6}" dt="2021-08-14T17:15:03.196" v="2439" actId="2696"/>
        <pc:sldMkLst>
          <pc:docMk/>
          <pc:sldMk cId="1116969015" sldId="276"/>
        </pc:sldMkLst>
      </pc:sldChg>
      <pc:sldChg chg="add">
        <pc:chgData name="Breanna Sewell" userId="fdaf45c516ccff2b" providerId="LiveId" clId="{157329B6-6B9A-40D7-9E22-E5488CF1B8E6}" dt="2021-08-14T17:10:51.574" v="2407" actId="2890"/>
        <pc:sldMkLst>
          <pc:docMk/>
          <pc:sldMk cId="3877143112" sldId="277"/>
        </pc:sldMkLst>
      </pc:sldChg>
      <pc:sldChg chg="modSp new del mod">
        <pc:chgData name="Breanna Sewell" userId="fdaf45c516ccff2b" providerId="LiveId" clId="{157329B6-6B9A-40D7-9E22-E5488CF1B8E6}" dt="2021-08-14T17:13:04.863" v="2434" actId="47"/>
        <pc:sldMkLst>
          <pc:docMk/>
          <pc:sldMk cId="366146123" sldId="278"/>
        </pc:sldMkLst>
        <pc:spChg chg="mod">
          <ac:chgData name="Breanna Sewell" userId="fdaf45c516ccff2b" providerId="LiveId" clId="{157329B6-6B9A-40D7-9E22-E5488CF1B8E6}" dt="2021-08-14T17:12:15.295" v="2433" actId="20577"/>
          <ac:spMkLst>
            <pc:docMk/>
            <pc:sldMk cId="366146123" sldId="278"/>
            <ac:spMk id="2" creationId="{974187D0-5EFF-4D91-84C9-3DB9D878C2EC}"/>
          </ac:spMkLst>
        </pc:spChg>
      </pc:sldChg>
      <pc:sldChg chg="add">
        <pc:chgData name="Breanna Sewell" userId="fdaf45c516ccff2b" providerId="LiveId" clId="{157329B6-6B9A-40D7-9E22-E5488CF1B8E6}" dt="2021-08-14T17:14:55.906" v="2438" actId="2890"/>
        <pc:sldMkLst>
          <pc:docMk/>
          <pc:sldMk cId="1016163602" sldId="278"/>
        </pc:sldMkLst>
      </pc:sldChg>
      <pc:sldChg chg="addSp delSp modSp add del mod">
        <pc:chgData name="Breanna Sewell" userId="fdaf45c516ccff2b" providerId="LiveId" clId="{157329B6-6B9A-40D7-9E22-E5488CF1B8E6}" dt="2021-08-14T17:14:18.453" v="2437" actId="2696"/>
        <pc:sldMkLst>
          <pc:docMk/>
          <pc:sldMk cId="4147638649" sldId="278"/>
        </pc:sldMkLst>
        <pc:spChg chg="mod">
          <ac:chgData name="Breanna Sewell" userId="fdaf45c516ccff2b" providerId="LiveId" clId="{157329B6-6B9A-40D7-9E22-E5488CF1B8E6}" dt="2021-08-14T17:14:03.605" v="2436" actId="26606"/>
          <ac:spMkLst>
            <pc:docMk/>
            <pc:sldMk cId="4147638649" sldId="278"/>
            <ac:spMk id="2" creationId="{0C5941FA-AC52-44F9-9DFC-EA6433D83390}"/>
          </ac:spMkLst>
        </pc:spChg>
        <pc:spChg chg="mod">
          <ac:chgData name="Breanna Sewell" userId="fdaf45c516ccff2b" providerId="LiveId" clId="{157329B6-6B9A-40D7-9E22-E5488CF1B8E6}" dt="2021-08-14T17:14:03.605" v="2436" actId="26606"/>
          <ac:spMkLst>
            <pc:docMk/>
            <pc:sldMk cId="4147638649" sldId="278"/>
            <ac:spMk id="3" creationId="{3E59998E-BE93-4E4A-AD34-B659D7795946}"/>
          </ac:spMkLst>
        </pc:spChg>
        <pc:spChg chg="del">
          <ac:chgData name="Breanna Sewell" userId="fdaf45c516ccff2b" providerId="LiveId" clId="{157329B6-6B9A-40D7-9E22-E5488CF1B8E6}" dt="2021-08-14T17:14:03.605" v="2436" actId="26606"/>
          <ac:spMkLst>
            <pc:docMk/>
            <pc:sldMk cId="4147638649" sldId="278"/>
            <ac:spMk id="28" creationId="{E009DD9B-5EE2-4C0D-8B2B-351C8C102205}"/>
          </ac:spMkLst>
        </pc:spChg>
        <pc:spChg chg="del">
          <ac:chgData name="Breanna Sewell" userId="fdaf45c516ccff2b" providerId="LiveId" clId="{157329B6-6B9A-40D7-9E22-E5488CF1B8E6}" dt="2021-08-14T17:14:03.605" v="2436" actId="26606"/>
          <ac:spMkLst>
            <pc:docMk/>
            <pc:sldMk cId="4147638649" sldId="278"/>
            <ac:spMk id="30" creationId="{E720DB99-7745-4E75-9D96-AAB6D55C531E}"/>
          </ac:spMkLst>
        </pc:spChg>
        <pc:spChg chg="del">
          <ac:chgData name="Breanna Sewell" userId="fdaf45c516ccff2b" providerId="LiveId" clId="{157329B6-6B9A-40D7-9E22-E5488CF1B8E6}" dt="2021-08-14T17:14:03.605" v="2436" actId="26606"/>
          <ac:spMkLst>
            <pc:docMk/>
            <pc:sldMk cId="4147638649" sldId="278"/>
            <ac:spMk id="32" creationId="{D68803C4-E159-4360-B7BB-74205C8F782D}"/>
          </ac:spMkLst>
        </pc:spChg>
        <pc:spChg chg="del">
          <ac:chgData name="Breanna Sewell" userId="fdaf45c516ccff2b" providerId="LiveId" clId="{157329B6-6B9A-40D7-9E22-E5488CF1B8E6}" dt="2021-08-14T17:14:03.605" v="2436" actId="26606"/>
          <ac:spMkLst>
            <pc:docMk/>
            <pc:sldMk cId="4147638649" sldId="278"/>
            <ac:spMk id="34" creationId="{504B0465-3B07-49BF-BEA7-D81476246293}"/>
          </ac:spMkLst>
        </pc:spChg>
        <pc:spChg chg="del">
          <ac:chgData name="Breanna Sewell" userId="fdaf45c516ccff2b" providerId="LiveId" clId="{157329B6-6B9A-40D7-9E22-E5488CF1B8E6}" dt="2021-08-14T17:14:03.605" v="2436" actId="26606"/>
          <ac:spMkLst>
            <pc:docMk/>
            <pc:sldMk cId="4147638649" sldId="278"/>
            <ac:spMk id="36" creationId="{49B7FFA5-14CB-4A4F-9BCC-CA3AA5D9D276}"/>
          </ac:spMkLst>
        </pc:spChg>
        <pc:spChg chg="del">
          <ac:chgData name="Breanna Sewell" userId="fdaf45c516ccff2b" providerId="LiveId" clId="{157329B6-6B9A-40D7-9E22-E5488CF1B8E6}" dt="2021-08-14T17:14:03.605" v="2436" actId="26606"/>
          <ac:spMkLst>
            <pc:docMk/>
            <pc:sldMk cId="4147638649" sldId="278"/>
            <ac:spMk id="38" creationId="{04E48745-7512-4EC2-9E20-9092D12150CA}"/>
          </ac:spMkLst>
        </pc:spChg>
        <pc:spChg chg="add">
          <ac:chgData name="Breanna Sewell" userId="fdaf45c516ccff2b" providerId="LiveId" clId="{157329B6-6B9A-40D7-9E22-E5488CF1B8E6}" dt="2021-08-14T17:14:03.605" v="2436" actId="26606"/>
          <ac:spMkLst>
            <pc:docMk/>
            <pc:sldMk cId="4147638649" sldId="278"/>
            <ac:spMk id="43" creationId="{D8AFD15B-CF29-4306-884F-47675092F91F}"/>
          </ac:spMkLst>
        </pc:spChg>
        <pc:spChg chg="add">
          <ac:chgData name="Breanna Sewell" userId="fdaf45c516ccff2b" providerId="LiveId" clId="{157329B6-6B9A-40D7-9E22-E5488CF1B8E6}" dt="2021-08-14T17:14:03.605" v="2436" actId="26606"/>
          <ac:spMkLst>
            <pc:docMk/>
            <pc:sldMk cId="4147638649" sldId="278"/>
            <ac:spMk id="45" creationId="{96349AB3-1BD3-41E1-8979-1DBDCB5CDCF9}"/>
          </ac:spMkLst>
        </pc:spChg>
        <pc:grpChg chg="add">
          <ac:chgData name="Breanna Sewell" userId="fdaf45c516ccff2b" providerId="LiveId" clId="{157329B6-6B9A-40D7-9E22-E5488CF1B8E6}" dt="2021-08-14T17:14:03.605" v="2436" actId="26606"/>
          <ac:grpSpMkLst>
            <pc:docMk/>
            <pc:sldMk cId="4147638649" sldId="278"/>
            <ac:grpSpMk id="47" creationId="{54CA915D-BDF0-41F8-B00E-FB186EFF7BD6}"/>
          </ac:grpSpMkLst>
        </pc:grpChg>
        <pc:picChg chg="mod ord">
          <ac:chgData name="Breanna Sewell" userId="fdaf45c516ccff2b" providerId="LiveId" clId="{157329B6-6B9A-40D7-9E22-E5488CF1B8E6}" dt="2021-08-14T17:14:03.605" v="2436" actId="26606"/>
          <ac:picMkLst>
            <pc:docMk/>
            <pc:sldMk cId="4147638649" sldId="278"/>
            <ac:picMk id="5" creationId="{23809613-4F9B-425B-9A7A-78BC3B3CFEF5}"/>
          </ac:picMkLst>
        </pc:picChg>
      </pc:sldChg>
      <pc:sldChg chg="addSp delSp modSp add mod ord">
        <pc:chgData name="Breanna Sewell" userId="fdaf45c516ccff2b" providerId="LiveId" clId="{157329B6-6B9A-40D7-9E22-E5488CF1B8E6}" dt="2021-08-14T17:16:39.609" v="2452"/>
        <pc:sldMkLst>
          <pc:docMk/>
          <pc:sldMk cId="3438673269" sldId="279"/>
        </pc:sldMkLst>
        <pc:spChg chg="del mod">
          <ac:chgData name="Breanna Sewell" userId="fdaf45c516ccff2b" providerId="LiveId" clId="{157329B6-6B9A-40D7-9E22-E5488CF1B8E6}" dt="2021-08-14T17:16:05.589" v="2446" actId="478"/>
          <ac:spMkLst>
            <pc:docMk/>
            <pc:sldMk cId="3438673269" sldId="279"/>
            <ac:spMk id="2" creationId="{0C5941FA-AC52-44F9-9DFC-EA6433D83390}"/>
          </ac:spMkLst>
        </pc:spChg>
        <pc:spChg chg="del mod">
          <ac:chgData name="Breanna Sewell" userId="fdaf45c516ccff2b" providerId="LiveId" clId="{157329B6-6B9A-40D7-9E22-E5488CF1B8E6}" dt="2021-08-14T17:15:58.192" v="2444" actId="478"/>
          <ac:spMkLst>
            <pc:docMk/>
            <pc:sldMk cId="3438673269" sldId="279"/>
            <ac:spMk id="3" creationId="{3E59998E-BE93-4E4A-AD34-B659D7795946}"/>
          </ac:spMkLst>
        </pc:spChg>
        <pc:spChg chg="add del mod">
          <ac:chgData name="Breanna Sewell" userId="fdaf45c516ccff2b" providerId="LiveId" clId="{157329B6-6B9A-40D7-9E22-E5488CF1B8E6}" dt="2021-08-14T17:16:01.591" v="2445" actId="478"/>
          <ac:spMkLst>
            <pc:docMk/>
            <pc:sldMk cId="3438673269" sldId="279"/>
            <ac:spMk id="5" creationId="{1DB06F17-8197-4D63-BAAC-9BC941511D48}"/>
          </ac:spMkLst>
        </pc:spChg>
        <pc:spChg chg="add del mod">
          <ac:chgData name="Breanna Sewell" userId="fdaf45c516ccff2b" providerId="LiveId" clId="{157329B6-6B9A-40D7-9E22-E5488CF1B8E6}" dt="2021-08-14T17:16:07.478" v="2447" actId="478"/>
          <ac:spMkLst>
            <pc:docMk/>
            <pc:sldMk cId="3438673269" sldId="279"/>
            <ac:spMk id="8" creationId="{AF9073AB-B827-451F-8EAD-C97DAAD87648}"/>
          </ac:spMkLst>
        </pc:spChg>
        <pc:spChg chg="add mod">
          <ac:chgData name="Breanna Sewell" userId="fdaf45c516ccff2b" providerId="LiveId" clId="{157329B6-6B9A-40D7-9E22-E5488CF1B8E6}" dt="2021-08-14T17:16:23.656" v="2448"/>
          <ac:spMkLst>
            <pc:docMk/>
            <pc:sldMk cId="3438673269" sldId="279"/>
            <ac:spMk id="18" creationId="{9DB99774-53E5-43B5-A880-E142774FAF76}"/>
          </ac:spMkLst>
        </pc:spChg>
        <pc:spChg chg="del">
          <ac:chgData name="Breanna Sewell" userId="fdaf45c516ccff2b" providerId="LiveId" clId="{157329B6-6B9A-40D7-9E22-E5488CF1B8E6}" dt="2021-08-14T17:15:43.374" v="2441" actId="26606"/>
          <ac:spMkLst>
            <pc:docMk/>
            <pc:sldMk cId="3438673269" sldId="279"/>
            <ac:spMk id="19" creationId="{1C7FF924-8DA0-4BE9-8C7E-095B0EC13A44}"/>
          </ac:spMkLst>
        </pc:spChg>
        <pc:spChg chg="add">
          <ac:chgData name="Breanna Sewell" userId="fdaf45c516ccff2b" providerId="LiveId" clId="{157329B6-6B9A-40D7-9E22-E5488CF1B8E6}" dt="2021-08-14T17:15:43.374" v="2441" actId="26606"/>
          <ac:spMkLst>
            <pc:docMk/>
            <pc:sldMk cId="3438673269" sldId="279"/>
            <ac:spMk id="28" creationId="{D8AFD15B-CF29-4306-884F-47675092F91F}"/>
          </ac:spMkLst>
        </pc:spChg>
        <pc:spChg chg="add">
          <ac:chgData name="Breanna Sewell" userId="fdaf45c516ccff2b" providerId="LiveId" clId="{157329B6-6B9A-40D7-9E22-E5488CF1B8E6}" dt="2021-08-14T17:15:43.374" v="2441" actId="26606"/>
          <ac:spMkLst>
            <pc:docMk/>
            <pc:sldMk cId="3438673269" sldId="279"/>
            <ac:spMk id="30" creationId="{96349AB3-1BD3-41E1-8979-1DBDCB5CDCF9}"/>
          </ac:spMkLst>
        </pc:spChg>
        <pc:grpChg chg="del">
          <ac:chgData name="Breanna Sewell" userId="fdaf45c516ccff2b" providerId="LiveId" clId="{157329B6-6B9A-40D7-9E22-E5488CF1B8E6}" dt="2021-08-14T17:15:43.374" v="2441" actId="26606"/>
          <ac:grpSpMkLst>
            <pc:docMk/>
            <pc:sldMk cId="3438673269" sldId="279"/>
            <ac:grpSpMk id="21" creationId="{5029B4A8-2CF0-48DC-B29E-F3B62EDDC445}"/>
          </ac:grpSpMkLst>
        </pc:grpChg>
        <pc:grpChg chg="add">
          <ac:chgData name="Breanna Sewell" userId="fdaf45c516ccff2b" providerId="LiveId" clId="{157329B6-6B9A-40D7-9E22-E5488CF1B8E6}" dt="2021-08-14T17:15:43.374" v="2441" actId="26606"/>
          <ac:grpSpMkLst>
            <pc:docMk/>
            <pc:sldMk cId="3438673269" sldId="279"/>
            <ac:grpSpMk id="32" creationId="{54CA915D-BDF0-41F8-B00E-FB186EFF7BD6}"/>
          </ac:grpSpMkLst>
        </pc:grpChg>
        <pc:picChg chg="mod">
          <ac:chgData name="Breanna Sewell" userId="fdaf45c516ccff2b" providerId="LiveId" clId="{157329B6-6B9A-40D7-9E22-E5488CF1B8E6}" dt="2021-08-14T17:15:43.374" v="2441" actId="26606"/>
          <ac:picMkLst>
            <pc:docMk/>
            <pc:sldMk cId="3438673269" sldId="279"/>
            <ac:picMk id="6" creationId="{527EF696-BB81-4880-8131-5BD223BCBD8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368F3-2EEF-464D-9F19-A9471DA0F7D0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19AAF29-2BBA-46BD-9B6E-7B87D27A60EF}">
      <dgm:prSet/>
      <dgm:spPr/>
      <dgm:t>
        <a:bodyPr/>
        <a:lstStyle/>
        <a:p>
          <a:r>
            <a:rPr lang="en-US"/>
            <a:t>Wildfire Data</a:t>
          </a:r>
        </a:p>
      </dgm:t>
    </dgm:pt>
    <dgm:pt modelId="{08174935-CA53-404F-A3DE-68B4BFBCF0F5}" type="parTrans" cxnId="{FABC6F43-343F-4C36-9522-1D9FAAEA1E14}">
      <dgm:prSet/>
      <dgm:spPr/>
      <dgm:t>
        <a:bodyPr/>
        <a:lstStyle/>
        <a:p>
          <a:endParaRPr lang="en-US"/>
        </a:p>
      </dgm:t>
    </dgm:pt>
    <dgm:pt modelId="{3C7E5AEB-A816-4B0B-9E71-D1175C4D2BC2}" type="sibTrans" cxnId="{FABC6F43-343F-4C36-9522-1D9FAAEA1E14}">
      <dgm:prSet/>
      <dgm:spPr/>
      <dgm:t>
        <a:bodyPr/>
        <a:lstStyle/>
        <a:p>
          <a:endParaRPr lang="en-US"/>
        </a:p>
      </dgm:t>
    </dgm:pt>
    <dgm:pt modelId="{AA9B1527-3D43-4527-90F8-7A0FBC30494C}">
      <dgm:prSet/>
      <dgm:spPr/>
      <dgm:t>
        <a:bodyPr/>
        <a:lstStyle/>
        <a:p>
          <a:r>
            <a:rPr lang="en-US" dirty="0"/>
            <a:t>2013-2020 California wildfires – name, coordinates, start time/date, end time/date, acres, duration</a:t>
          </a:r>
        </a:p>
      </dgm:t>
    </dgm:pt>
    <dgm:pt modelId="{FC47018B-E8BD-4AF1-8518-BBED7DDCFFAA}" type="parTrans" cxnId="{1465EA9E-541F-4614-8EC4-E9FDD4D08623}">
      <dgm:prSet/>
      <dgm:spPr/>
      <dgm:t>
        <a:bodyPr/>
        <a:lstStyle/>
        <a:p>
          <a:endParaRPr lang="en-US"/>
        </a:p>
      </dgm:t>
    </dgm:pt>
    <dgm:pt modelId="{85FDD25D-CBAC-43CC-BB90-362BB817DFB3}" type="sibTrans" cxnId="{1465EA9E-541F-4614-8EC4-E9FDD4D08623}">
      <dgm:prSet/>
      <dgm:spPr/>
      <dgm:t>
        <a:bodyPr/>
        <a:lstStyle/>
        <a:p>
          <a:endParaRPr lang="en-US"/>
        </a:p>
      </dgm:t>
    </dgm:pt>
    <dgm:pt modelId="{CF71A19B-3C71-46BD-8440-126B2066155A}">
      <dgm:prSet/>
      <dgm:spPr/>
      <dgm:t>
        <a:bodyPr/>
        <a:lstStyle/>
        <a:p>
          <a:r>
            <a:rPr lang="en-US" dirty="0"/>
            <a:t>Source: California Department of Forestry and Fire Protection (CAL FIRE) </a:t>
          </a:r>
        </a:p>
      </dgm:t>
    </dgm:pt>
    <dgm:pt modelId="{981F9867-E36C-4974-9A06-CEABC1088A07}" type="parTrans" cxnId="{B6D8B456-09E7-4145-9FE9-7F0A62659E05}">
      <dgm:prSet/>
      <dgm:spPr/>
      <dgm:t>
        <a:bodyPr/>
        <a:lstStyle/>
        <a:p>
          <a:endParaRPr lang="en-US"/>
        </a:p>
      </dgm:t>
    </dgm:pt>
    <dgm:pt modelId="{7C85E202-4EB3-4193-B0FD-95926D550202}" type="sibTrans" cxnId="{B6D8B456-09E7-4145-9FE9-7F0A62659E05}">
      <dgm:prSet/>
      <dgm:spPr/>
      <dgm:t>
        <a:bodyPr/>
        <a:lstStyle/>
        <a:p>
          <a:endParaRPr lang="en-US"/>
        </a:p>
      </dgm:t>
    </dgm:pt>
    <dgm:pt modelId="{346CC57A-38A1-4729-AB3E-82E9B186605F}">
      <dgm:prSet/>
      <dgm:spPr/>
      <dgm:t>
        <a:bodyPr/>
        <a:lstStyle/>
        <a:p>
          <a:r>
            <a:rPr lang="en-US"/>
            <a:t>Weather Data</a:t>
          </a:r>
        </a:p>
      </dgm:t>
    </dgm:pt>
    <dgm:pt modelId="{E3075CAF-504C-44D7-B9D3-FD6F93475D3B}" type="parTrans" cxnId="{767431AC-5E6B-4B1D-9A3C-B6D3D3F4FFA7}">
      <dgm:prSet/>
      <dgm:spPr/>
      <dgm:t>
        <a:bodyPr/>
        <a:lstStyle/>
        <a:p>
          <a:endParaRPr lang="en-US"/>
        </a:p>
      </dgm:t>
    </dgm:pt>
    <dgm:pt modelId="{9FF28236-9570-420C-B6F8-F13683D6EA79}" type="sibTrans" cxnId="{767431AC-5E6B-4B1D-9A3C-B6D3D3F4FFA7}">
      <dgm:prSet/>
      <dgm:spPr/>
      <dgm:t>
        <a:bodyPr/>
        <a:lstStyle/>
        <a:p>
          <a:endParaRPr lang="en-US"/>
        </a:p>
      </dgm:t>
    </dgm:pt>
    <dgm:pt modelId="{29F8FF00-30C3-456A-A4BC-48AF5881D388}">
      <dgm:prSet/>
      <dgm:spPr/>
      <dgm:t>
        <a:bodyPr/>
        <a:lstStyle/>
        <a:p>
          <a:r>
            <a:rPr lang="en-US" dirty="0"/>
            <a:t>2013-2020 California weather station records – station, coordinates, year, DX90, HX01, EMXP, EMXT, PRCP, WSFG, WSF2, TAVG, TMAX</a:t>
          </a:r>
        </a:p>
      </dgm:t>
    </dgm:pt>
    <dgm:pt modelId="{4BA8633A-4408-45FF-ABB4-6E526A84A6BB}" type="parTrans" cxnId="{7B199163-3A65-4FC3-B158-39604F2D266A}">
      <dgm:prSet/>
      <dgm:spPr/>
      <dgm:t>
        <a:bodyPr/>
        <a:lstStyle/>
        <a:p>
          <a:endParaRPr lang="en-US"/>
        </a:p>
      </dgm:t>
    </dgm:pt>
    <dgm:pt modelId="{A7E74F7A-DF5C-4900-991C-4A5155EFD6FF}" type="sibTrans" cxnId="{7B199163-3A65-4FC3-B158-39604F2D266A}">
      <dgm:prSet/>
      <dgm:spPr/>
      <dgm:t>
        <a:bodyPr/>
        <a:lstStyle/>
        <a:p>
          <a:endParaRPr lang="en-US"/>
        </a:p>
      </dgm:t>
    </dgm:pt>
    <dgm:pt modelId="{1875FE27-7B84-4A2C-AA0E-8A430197AE3C}">
      <dgm:prSet/>
      <dgm:spPr/>
      <dgm:t>
        <a:bodyPr/>
        <a:lstStyle/>
        <a:p>
          <a:r>
            <a:rPr lang="en-US" dirty="0"/>
            <a:t>Source: National Oceanic and Atmospheric Administration (NOAA)</a:t>
          </a:r>
        </a:p>
      </dgm:t>
    </dgm:pt>
    <dgm:pt modelId="{A7E1C82A-3823-4034-8AD7-4ABF5C0AC089}" type="parTrans" cxnId="{696887FF-EBDA-4314-8797-9214FC8601DA}">
      <dgm:prSet/>
      <dgm:spPr/>
      <dgm:t>
        <a:bodyPr/>
        <a:lstStyle/>
        <a:p>
          <a:endParaRPr lang="en-US"/>
        </a:p>
      </dgm:t>
    </dgm:pt>
    <dgm:pt modelId="{5B4C6B51-AE71-4905-95D4-E29ABB2F1FEA}" type="sibTrans" cxnId="{696887FF-EBDA-4314-8797-9214FC8601DA}">
      <dgm:prSet/>
      <dgm:spPr/>
      <dgm:t>
        <a:bodyPr/>
        <a:lstStyle/>
        <a:p>
          <a:endParaRPr lang="en-US"/>
        </a:p>
      </dgm:t>
    </dgm:pt>
    <dgm:pt modelId="{317B90AC-B20E-4FEA-AEBE-1B00413F97B5}" type="pres">
      <dgm:prSet presAssocID="{CB6368F3-2EEF-464D-9F19-A9471DA0F7D0}" presName="linear" presStyleCnt="0">
        <dgm:presLayoutVars>
          <dgm:dir/>
          <dgm:animLvl val="lvl"/>
          <dgm:resizeHandles val="exact"/>
        </dgm:presLayoutVars>
      </dgm:prSet>
      <dgm:spPr/>
    </dgm:pt>
    <dgm:pt modelId="{3A8BE89B-7AF0-4AB9-81F4-679D43970BB7}" type="pres">
      <dgm:prSet presAssocID="{319AAF29-2BBA-46BD-9B6E-7B87D27A60EF}" presName="parentLin" presStyleCnt="0"/>
      <dgm:spPr/>
    </dgm:pt>
    <dgm:pt modelId="{5E2749D0-CE8B-4EC3-9774-8D4815F02353}" type="pres">
      <dgm:prSet presAssocID="{319AAF29-2BBA-46BD-9B6E-7B87D27A60EF}" presName="parentLeftMargin" presStyleLbl="node1" presStyleIdx="0" presStyleCnt="2"/>
      <dgm:spPr/>
    </dgm:pt>
    <dgm:pt modelId="{969D69C7-5569-42A0-8A35-3FEA45BDD3C0}" type="pres">
      <dgm:prSet presAssocID="{319AAF29-2BBA-46BD-9B6E-7B87D27A60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3181CD-EC1F-46A8-92B0-CA601D1F97A6}" type="pres">
      <dgm:prSet presAssocID="{319AAF29-2BBA-46BD-9B6E-7B87D27A60EF}" presName="negativeSpace" presStyleCnt="0"/>
      <dgm:spPr/>
    </dgm:pt>
    <dgm:pt modelId="{081DDE3A-3CBF-4DB7-8D6D-4314650A9B05}" type="pres">
      <dgm:prSet presAssocID="{319AAF29-2BBA-46BD-9B6E-7B87D27A60EF}" presName="childText" presStyleLbl="conFgAcc1" presStyleIdx="0" presStyleCnt="2">
        <dgm:presLayoutVars>
          <dgm:bulletEnabled val="1"/>
        </dgm:presLayoutVars>
      </dgm:prSet>
      <dgm:spPr/>
    </dgm:pt>
    <dgm:pt modelId="{38F03159-437F-4B68-943E-05FEC60D220C}" type="pres">
      <dgm:prSet presAssocID="{3C7E5AEB-A816-4B0B-9E71-D1175C4D2BC2}" presName="spaceBetweenRectangles" presStyleCnt="0"/>
      <dgm:spPr/>
    </dgm:pt>
    <dgm:pt modelId="{C4771B51-72F0-4029-ACF4-B4B6E41D3804}" type="pres">
      <dgm:prSet presAssocID="{346CC57A-38A1-4729-AB3E-82E9B186605F}" presName="parentLin" presStyleCnt="0"/>
      <dgm:spPr/>
    </dgm:pt>
    <dgm:pt modelId="{6DA9BA31-1AC5-4427-A122-AAC3D29FFCD8}" type="pres">
      <dgm:prSet presAssocID="{346CC57A-38A1-4729-AB3E-82E9B186605F}" presName="parentLeftMargin" presStyleLbl="node1" presStyleIdx="0" presStyleCnt="2"/>
      <dgm:spPr/>
    </dgm:pt>
    <dgm:pt modelId="{58C1E462-2056-41C6-BAFB-C8389422132F}" type="pres">
      <dgm:prSet presAssocID="{346CC57A-38A1-4729-AB3E-82E9B186605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83188F1-AAE3-4EC6-9A78-EB3998E45A77}" type="pres">
      <dgm:prSet presAssocID="{346CC57A-38A1-4729-AB3E-82E9B186605F}" presName="negativeSpace" presStyleCnt="0"/>
      <dgm:spPr/>
    </dgm:pt>
    <dgm:pt modelId="{456F7373-8F43-4B23-AF2A-3CF484A42F90}" type="pres">
      <dgm:prSet presAssocID="{346CC57A-38A1-4729-AB3E-82E9B186605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2CA3E03-A940-4DA4-833B-B2726A8BF533}" type="presOf" srcId="{AA9B1527-3D43-4527-90F8-7A0FBC30494C}" destId="{081DDE3A-3CBF-4DB7-8D6D-4314650A9B05}" srcOrd="0" destOrd="0" presId="urn:microsoft.com/office/officeart/2005/8/layout/list1"/>
    <dgm:cxn modelId="{E12BD72E-4E8E-4FFD-B6FA-15B55565361D}" type="presOf" srcId="{319AAF29-2BBA-46BD-9B6E-7B87D27A60EF}" destId="{5E2749D0-CE8B-4EC3-9774-8D4815F02353}" srcOrd="0" destOrd="0" presId="urn:microsoft.com/office/officeart/2005/8/layout/list1"/>
    <dgm:cxn modelId="{FABC6F43-343F-4C36-9522-1D9FAAEA1E14}" srcId="{CB6368F3-2EEF-464D-9F19-A9471DA0F7D0}" destId="{319AAF29-2BBA-46BD-9B6E-7B87D27A60EF}" srcOrd="0" destOrd="0" parTransId="{08174935-CA53-404F-A3DE-68B4BFBCF0F5}" sibTransId="{3C7E5AEB-A816-4B0B-9E71-D1175C4D2BC2}"/>
    <dgm:cxn modelId="{7B199163-3A65-4FC3-B158-39604F2D266A}" srcId="{346CC57A-38A1-4729-AB3E-82E9B186605F}" destId="{29F8FF00-30C3-456A-A4BC-48AF5881D388}" srcOrd="0" destOrd="0" parTransId="{4BA8633A-4408-45FF-ABB4-6E526A84A6BB}" sibTransId="{A7E74F7A-DF5C-4900-991C-4A5155EFD6FF}"/>
    <dgm:cxn modelId="{E2FBC844-C445-4367-8E94-1BE78AC4D108}" type="presOf" srcId="{346CC57A-38A1-4729-AB3E-82E9B186605F}" destId="{58C1E462-2056-41C6-BAFB-C8389422132F}" srcOrd="1" destOrd="0" presId="urn:microsoft.com/office/officeart/2005/8/layout/list1"/>
    <dgm:cxn modelId="{E95B2046-CDA7-4149-856E-B3F032741F52}" type="presOf" srcId="{319AAF29-2BBA-46BD-9B6E-7B87D27A60EF}" destId="{969D69C7-5569-42A0-8A35-3FEA45BDD3C0}" srcOrd="1" destOrd="0" presId="urn:microsoft.com/office/officeart/2005/8/layout/list1"/>
    <dgm:cxn modelId="{808B7C49-5F69-4586-AA3C-FBF0149ADB82}" type="presOf" srcId="{29F8FF00-30C3-456A-A4BC-48AF5881D388}" destId="{456F7373-8F43-4B23-AF2A-3CF484A42F90}" srcOrd="0" destOrd="0" presId="urn:microsoft.com/office/officeart/2005/8/layout/list1"/>
    <dgm:cxn modelId="{B6D8B456-09E7-4145-9FE9-7F0A62659E05}" srcId="{319AAF29-2BBA-46BD-9B6E-7B87D27A60EF}" destId="{CF71A19B-3C71-46BD-8440-126B2066155A}" srcOrd="1" destOrd="0" parTransId="{981F9867-E36C-4974-9A06-CEABC1088A07}" sibTransId="{7C85E202-4EB3-4193-B0FD-95926D550202}"/>
    <dgm:cxn modelId="{74E0C78F-0CD8-4313-9081-BE3F3AD04145}" type="presOf" srcId="{CB6368F3-2EEF-464D-9F19-A9471DA0F7D0}" destId="{317B90AC-B20E-4FEA-AEBE-1B00413F97B5}" srcOrd="0" destOrd="0" presId="urn:microsoft.com/office/officeart/2005/8/layout/list1"/>
    <dgm:cxn modelId="{1465EA9E-541F-4614-8EC4-E9FDD4D08623}" srcId="{319AAF29-2BBA-46BD-9B6E-7B87D27A60EF}" destId="{AA9B1527-3D43-4527-90F8-7A0FBC30494C}" srcOrd="0" destOrd="0" parTransId="{FC47018B-E8BD-4AF1-8518-BBED7DDCFFAA}" sibTransId="{85FDD25D-CBAC-43CC-BB90-362BB817DFB3}"/>
    <dgm:cxn modelId="{767431AC-5E6B-4B1D-9A3C-B6D3D3F4FFA7}" srcId="{CB6368F3-2EEF-464D-9F19-A9471DA0F7D0}" destId="{346CC57A-38A1-4729-AB3E-82E9B186605F}" srcOrd="1" destOrd="0" parTransId="{E3075CAF-504C-44D7-B9D3-FD6F93475D3B}" sibTransId="{9FF28236-9570-420C-B6F8-F13683D6EA79}"/>
    <dgm:cxn modelId="{1A325DC7-69C2-4994-92E0-01FB06D2A2D3}" type="presOf" srcId="{1875FE27-7B84-4A2C-AA0E-8A430197AE3C}" destId="{456F7373-8F43-4B23-AF2A-3CF484A42F90}" srcOrd="0" destOrd="1" presId="urn:microsoft.com/office/officeart/2005/8/layout/list1"/>
    <dgm:cxn modelId="{FCE7B6DC-DC96-4C8C-9D2A-BB534F18487D}" type="presOf" srcId="{346CC57A-38A1-4729-AB3E-82E9B186605F}" destId="{6DA9BA31-1AC5-4427-A122-AAC3D29FFCD8}" srcOrd="0" destOrd="0" presId="urn:microsoft.com/office/officeart/2005/8/layout/list1"/>
    <dgm:cxn modelId="{69B248FB-A527-4215-BD93-8580C8B1F35E}" type="presOf" srcId="{CF71A19B-3C71-46BD-8440-126B2066155A}" destId="{081DDE3A-3CBF-4DB7-8D6D-4314650A9B05}" srcOrd="0" destOrd="1" presId="urn:microsoft.com/office/officeart/2005/8/layout/list1"/>
    <dgm:cxn modelId="{696887FF-EBDA-4314-8797-9214FC8601DA}" srcId="{346CC57A-38A1-4729-AB3E-82E9B186605F}" destId="{1875FE27-7B84-4A2C-AA0E-8A430197AE3C}" srcOrd="1" destOrd="0" parTransId="{A7E1C82A-3823-4034-8AD7-4ABF5C0AC089}" sibTransId="{5B4C6B51-AE71-4905-95D4-E29ABB2F1FEA}"/>
    <dgm:cxn modelId="{BEF1A4DE-F7D8-4DC5-A90A-2D398CB663E0}" type="presParOf" srcId="{317B90AC-B20E-4FEA-AEBE-1B00413F97B5}" destId="{3A8BE89B-7AF0-4AB9-81F4-679D43970BB7}" srcOrd="0" destOrd="0" presId="urn:microsoft.com/office/officeart/2005/8/layout/list1"/>
    <dgm:cxn modelId="{71B2E811-E4FD-4F8E-94FC-F54BC67D51E8}" type="presParOf" srcId="{3A8BE89B-7AF0-4AB9-81F4-679D43970BB7}" destId="{5E2749D0-CE8B-4EC3-9774-8D4815F02353}" srcOrd="0" destOrd="0" presId="urn:microsoft.com/office/officeart/2005/8/layout/list1"/>
    <dgm:cxn modelId="{CC8F922B-A038-4BC0-B141-67F7070FD64F}" type="presParOf" srcId="{3A8BE89B-7AF0-4AB9-81F4-679D43970BB7}" destId="{969D69C7-5569-42A0-8A35-3FEA45BDD3C0}" srcOrd="1" destOrd="0" presId="urn:microsoft.com/office/officeart/2005/8/layout/list1"/>
    <dgm:cxn modelId="{9D8977EB-F27A-49DE-BE93-216FB85B376D}" type="presParOf" srcId="{317B90AC-B20E-4FEA-AEBE-1B00413F97B5}" destId="{A23181CD-EC1F-46A8-92B0-CA601D1F97A6}" srcOrd="1" destOrd="0" presId="urn:microsoft.com/office/officeart/2005/8/layout/list1"/>
    <dgm:cxn modelId="{B3DF8016-A843-48B0-9263-9A9F87860F8E}" type="presParOf" srcId="{317B90AC-B20E-4FEA-AEBE-1B00413F97B5}" destId="{081DDE3A-3CBF-4DB7-8D6D-4314650A9B05}" srcOrd="2" destOrd="0" presId="urn:microsoft.com/office/officeart/2005/8/layout/list1"/>
    <dgm:cxn modelId="{AB26EFAF-F062-46E9-9784-3BC19A37F5C4}" type="presParOf" srcId="{317B90AC-B20E-4FEA-AEBE-1B00413F97B5}" destId="{38F03159-437F-4B68-943E-05FEC60D220C}" srcOrd="3" destOrd="0" presId="urn:microsoft.com/office/officeart/2005/8/layout/list1"/>
    <dgm:cxn modelId="{C00D0255-686A-4B6E-86BF-1E6FC825CBB7}" type="presParOf" srcId="{317B90AC-B20E-4FEA-AEBE-1B00413F97B5}" destId="{C4771B51-72F0-4029-ACF4-B4B6E41D3804}" srcOrd="4" destOrd="0" presId="urn:microsoft.com/office/officeart/2005/8/layout/list1"/>
    <dgm:cxn modelId="{9D7F8A12-EF42-4C83-95D2-A7A1D407AEC8}" type="presParOf" srcId="{C4771B51-72F0-4029-ACF4-B4B6E41D3804}" destId="{6DA9BA31-1AC5-4427-A122-AAC3D29FFCD8}" srcOrd="0" destOrd="0" presId="urn:microsoft.com/office/officeart/2005/8/layout/list1"/>
    <dgm:cxn modelId="{88C71120-E1A2-48F2-B7AB-C5B55665E483}" type="presParOf" srcId="{C4771B51-72F0-4029-ACF4-B4B6E41D3804}" destId="{58C1E462-2056-41C6-BAFB-C8389422132F}" srcOrd="1" destOrd="0" presId="urn:microsoft.com/office/officeart/2005/8/layout/list1"/>
    <dgm:cxn modelId="{05704480-F0A9-46CE-BDC9-80CDB085E7AE}" type="presParOf" srcId="{317B90AC-B20E-4FEA-AEBE-1B00413F97B5}" destId="{783188F1-AAE3-4EC6-9A78-EB3998E45A77}" srcOrd="5" destOrd="0" presId="urn:microsoft.com/office/officeart/2005/8/layout/list1"/>
    <dgm:cxn modelId="{BC1B0B99-7D83-4E29-8D72-80E708164295}" type="presParOf" srcId="{317B90AC-B20E-4FEA-AEBE-1B00413F97B5}" destId="{456F7373-8F43-4B23-AF2A-3CF484A42F9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DDE3A-3CBF-4DB7-8D6D-4314650A9B05}">
      <dsp:nvSpPr>
        <dsp:cNvPr id="0" name=""/>
        <dsp:cNvSpPr/>
      </dsp:nvSpPr>
      <dsp:spPr>
        <a:xfrm>
          <a:off x="0" y="381512"/>
          <a:ext cx="5559681" cy="226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493" tIns="416560" rIns="43149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2013-2020 California wildfires – name, coordinates, start time/date, end time/date, acres, duration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Source: California Department of Forestry and Fire Protection (CAL FIRE) </a:t>
          </a:r>
        </a:p>
      </dsp:txBody>
      <dsp:txXfrm>
        <a:off x="0" y="381512"/>
        <a:ext cx="5559681" cy="2268000"/>
      </dsp:txXfrm>
    </dsp:sp>
    <dsp:sp modelId="{969D69C7-5569-42A0-8A35-3FEA45BDD3C0}">
      <dsp:nvSpPr>
        <dsp:cNvPr id="0" name=""/>
        <dsp:cNvSpPr/>
      </dsp:nvSpPr>
      <dsp:spPr>
        <a:xfrm>
          <a:off x="277984" y="86312"/>
          <a:ext cx="3891776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100" tIns="0" rIns="1471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Wildfire Data</a:t>
          </a:r>
        </a:p>
      </dsp:txBody>
      <dsp:txXfrm>
        <a:off x="306805" y="115133"/>
        <a:ext cx="3834134" cy="532758"/>
      </dsp:txXfrm>
    </dsp:sp>
    <dsp:sp modelId="{456F7373-8F43-4B23-AF2A-3CF484A42F90}">
      <dsp:nvSpPr>
        <dsp:cNvPr id="0" name=""/>
        <dsp:cNvSpPr/>
      </dsp:nvSpPr>
      <dsp:spPr>
        <a:xfrm>
          <a:off x="0" y="3052712"/>
          <a:ext cx="5559681" cy="226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493" tIns="416560" rIns="43149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2013-2020 California weather station records – station, coordinates, year, DX90, HX01, EMXP, EMXT, PRCP, WSFG, WSF2, TAVG, TMAX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Source: National Oceanic and Atmospheric Administration (NOAA)</a:t>
          </a:r>
        </a:p>
      </dsp:txBody>
      <dsp:txXfrm>
        <a:off x="0" y="3052712"/>
        <a:ext cx="5559681" cy="2268000"/>
      </dsp:txXfrm>
    </dsp:sp>
    <dsp:sp modelId="{58C1E462-2056-41C6-BAFB-C8389422132F}">
      <dsp:nvSpPr>
        <dsp:cNvPr id="0" name=""/>
        <dsp:cNvSpPr/>
      </dsp:nvSpPr>
      <dsp:spPr>
        <a:xfrm>
          <a:off x="277984" y="2757512"/>
          <a:ext cx="3891776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100" tIns="0" rIns="1471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Weather Data</a:t>
          </a:r>
        </a:p>
      </dsp:txBody>
      <dsp:txXfrm>
        <a:off x="306805" y="2786333"/>
        <a:ext cx="3834134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8/14/2021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8255-940C-479F-976C-14EF258A0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California Weather &amp; Wildfires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902BF-4FFC-4C4A-84BC-2FB578CB7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Breanna Sewell</a:t>
            </a:r>
          </a:p>
        </p:txBody>
      </p:sp>
    </p:spTree>
    <p:extLst>
      <p:ext uri="{BB962C8B-B14F-4D97-AF65-F5344CB8AC3E}">
        <p14:creationId xmlns:p14="http://schemas.microsoft.com/office/powerpoint/2010/main" val="226869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27EF696-BB81-4880-8131-5BD223BCB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9DB99774-53E5-43B5-A880-E142774FAF76}"/>
              </a:ext>
            </a:extLst>
          </p:cNvPr>
          <p:cNvSpPr txBox="1">
            <a:spLocks/>
          </p:cNvSpPr>
          <p:nvPr/>
        </p:nvSpPr>
        <p:spPr>
          <a:xfrm>
            <a:off x="6525473" y="1571347"/>
            <a:ext cx="4905445" cy="146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Analysis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3867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941FA-AC52-44F9-9DFC-EA6433D8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Data Analysis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84C8F1F-2C2D-4C34-96AB-7284E3DF3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312460"/>
            <a:ext cx="5112461" cy="42433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998E-BE93-4E4A-AD34-B659D7795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/>
              <a:t>The intent was to assess correlation between each wildfire variable and each weather variable at the county level</a:t>
            </a:r>
          </a:p>
          <a:p>
            <a:r>
              <a:rPr lang="en-US" sz="1800"/>
              <a:t>After merging the first two data frames, wildfire extent and DX90, many rows dropped</a:t>
            </a:r>
          </a:p>
          <a:p>
            <a:r>
              <a:rPr lang="en-US" sz="1800"/>
              <a:t>This was because many fires span multiple counties, which hadn’t occurred to me previously</a:t>
            </a:r>
          </a:p>
          <a:p>
            <a:r>
              <a:rPr lang="en-US" sz="1800"/>
              <a:t>This is problematic not only because of the loss of data, but because of the type of data lost – generally speaking, fires that span multiple counties are the largest fires – which are critical data points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16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941FA-AC52-44F9-9DFC-EA6433D8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Data Analysis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27EF696-BB81-4880-8131-5BD223BC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798841"/>
            <a:ext cx="5112461" cy="52705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998E-BE93-4E4A-AD34-B659D7795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 dirty="0"/>
              <a:t>Instead, the analysis had to be done at a higher level</a:t>
            </a:r>
          </a:p>
          <a:p>
            <a:r>
              <a:rPr lang="en-US" sz="1800" dirty="0"/>
              <a:t>Each of the data frames (both weather and wildfire variables) were grouped by year and aggregated using the most appropriate function per variable (e.g., sum, mean, max)</a:t>
            </a:r>
          </a:p>
          <a:p>
            <a:r>
              <a:rPr lang="en-US" sz="1800" dirty="0"/>
              <a:t>Some weather variables were aggregated using multiple functions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02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3809613-4F9B-425B-9A7A-78BC3B3C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02" y="667978"/>
            <a:ext cx="10222994" cy="27346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941FA-AC52-44F9-9DFC-EA6433D8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998E-BE93-4E4A-AD34-B659D7795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variables were then added back to a common data frame</a:t>
            </a:r>
          </a:p>
          <a:p>
            <a:r>
              <a:rPr lang="en-US" sz="1800" dirty="0"/>
              <a:t>Each combination of variables was plotted on a scatterplot and the r-value was calculated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8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84C8F1F-2C2D-4C34-96AB-7284E3DF3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5" r="13350" b="1"/>
          <a:stretch/>
        </p:blipFill>
        <p:spPr>
          <a:xfrm>
            <a:off x="19327" y="401979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17" name="Freeform: Shape 20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8" name="Group 2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9FB14F4-7BCD-4608-B723-8DCA9993F194}"/>
              </a:ext>
            </a:extLst>
          </p:cNvPr>
          <p:cNvSpPr txBox="1">
            <a:spLocks/>
          </p:cNvSpPr>
          <p:nvPr/>
        </p:nvSpPr>
        <p:spPr>
          <a:xfrm>
            <a:off x="6525473" y="1571347"/>
            <a:ext cx="4905445" cy="146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Results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5665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113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115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117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119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54" name="Oval 120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5" name="Oval 121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6" name="Rectangle 123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7" name="Rectangle 125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C39D7-D924-4400-AB44-BCC37F21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Results: DX90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7EC65F9-4A5A-45DA-AAA8-19B99CEBA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665" y="685590"/>
            <a:ext cx="4930005" cy="345100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0400371-659D-4F2E-963B-101760319A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8374" y="696622"/>
            <a:ext cx="5037961" cy="3451003"/>
          </a:xfrm>
          <a:prstGeom prst="rect">
            <a:avLst/>
          </a:prstGeom>
        </p:spPr>
      </p:pic>
      <p:grpSp>
        <p:nvGrpSpPr>
          <p:cNvPr id="258" name="Group 127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9" name="Oval 128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0" name="Oval 129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822EE4A2-AB35-4204-AD24-70B55562B3A7}"/>
              </a:ext>
            </a:extLst>
          </p:cNvPr>
          <p:cNvSpPr txBox="1"/>
          <p:nvPr/>
        </p:nvSpPr>
        <p:spPr>
          <a:xfrm>
            <a:off x="1177073" y="21556"/>
            <a:ext cx="398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DX90 vs. Fire Extent</a:t>
            </a:r>
          </a:p>
          <a:p>
            <a:pPr algn="ctr"/>
            <a:r>
              <a:rPr lang="en-US" dirty="0"/>
              <a:t>r-value: 0.58,  moderate correlation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91A6034-2226-4F85-989A-4408BEE34A6A}"/>
              </a:ext>
            </a:extLst>
          </p:cNvPr>
          <p:cNvSpPr txBox="1"/>
          <p:nvPr/>
        </p:nvSpPr>
        <p:spPr>
          <a:xfrm>
            <a:off x="7824663" y="39259"/>
            <a:ext cx="331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DX90 vs. Fire Duration</a:t>
            </a:r>
          </a:p>
          <a:p>
            <a:pPr algn="ctr"/>
            <a:r>
              <a:rPr lang="en-US" dirty="0"/>
              <a:t>r-value: 0.15,  no correlation</a:t>
            </a:r>
          </a:p>
        </p:txBody>
      </p:sp>
    </p:spTree>
    <p:extLst>
      <p:ext uri="{BB962C8B-B14F-4D97-AF65-F5344CB8AC3E}">
        <p14:creationId xmlns:p14="http://schemas.microsoft.com/office/powerpoint/2010/main" val="280264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113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115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117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119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54" name="Oval 120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5" name="Oval 121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6" name="Rectangle 123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7" name="Rectangle 125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C39D7-D924-4400-AB44-BCC37F21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Results: EMXT</a:t>
            </a:r>
          </a:p>
        </p:txBody>
      </p:sp>
      <p:grpSp>
        <p:nvGrpSpPr>
          <p:cNvPr id="258" name="Group 127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9" name="Oval 128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0" name="Oval 129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822EE4A2-AB35-4204-AD24-70B55562B3A7}"/>
              </a:ext>
            </a:extLst>
          </p:cNvPr>
          <p:cNvSpPr txBox="1"/>
          <p:nvPr/>
        </p:nvSpPr>
        <p:spPr>
          <a:xfrm>
            <a:off x="1177073" y="21556"/>
            <a:ext cx="398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EMXT vs. Fire Extent</a:t>
            </a:r>
          </a:p>
          <a:p>
            <a:pPr algn="ctr"/>
            <a:r>
              <a:rPr lang="en-US" dirty="0"/>
              <a:t>r-value: 0.43,  weak correlation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91A6034-2226-4F85-989A-4408BEE34A6A}"/>
              </a:ext>
            </a:extLst>
          </p:cNvPr>
          <p:cNvSpPr txBox="1"/>
          <p:nvPr/>
        </p:nvSpPr>
        <p:spPr>
          <a:xfrm>
            <a:off x="7844929" y="56456"/>
            <a:ext cx="343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EMXT vs. Fire Duration</a:t>
            </a:r>
          </a:p>
          <a:p>
            <a:pPr algn="ctr"/>
            <a:r>
              <a:rPr lang="en-US" dirty="0"/>
              <a:t>r-value: 0.43,  weak correlation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97EBFD8-CE48-4A07-90D8-7D2178F5A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63" y="685590"/>
            <a:ext cx="4807117" cy="337186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F5E0560-1B84-46ED-947A-25021A20F5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1192" y="669405"/>
            <a:ext cx="5109241" cy="345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3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113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115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117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119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54" name="Oval 120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5" name="Oval 121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6" name="Rectangle 123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7" name="Rectangle 125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C39D7-D924-4400-AB44-BCC37F21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Results: EMXP</a:t>
            </a:r>
          </a:p>
        </p:txBody>
      </p:sp>
      <p:grpSp>
        <p:nvGrpSpPr>
          <p:cNvPr id="258" name="Group 127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9" name="Oval 128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0" name="Oval 129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822EE4A2-AB35-4204-AD24-70B55562B3A7}"/>
              </a:ext>
            </a:extLst>
          </p:cNvPr>
          <p:cNvSpPr txBox="1"/>
          <p:nvPr/>
        </p:nvSpPr>
        <p:spPr>
          <a:xfrm>
            <a:off x="1177073" y="21556"/>
            <a:ext cx="398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EMXP vs. Fire Extent</a:t>
            </a:r>
          </a:p>
          <a:p>
            <a:pPr algn="ctr"/>
            <a:r>
              <a:rPr lang="en-US" dirty="0"/>
              <a:t>r-value: -0.47,  weak correlation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91A6034-2226-4F85-989A-4408BEE34A6A}"/>
              </a:ext>
            </a:extLst>
          </p:cNvPr>
          <p:cNvSpPr txBox="1"/>
          <p:nvPr/>
        </p:nvSpPr>
        <p:spPr>
          <a:xfrm>
            <a:off x="7844929" y="56456"/>
            <a:ext cx="343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EMXP vs. Fire Duration</a:t>
            </a:r>
          </a:p>
          <a:p>
            <a:pPr algn="ctr"/>
            <a:r>
              <a:rPr lang="en-US" dirty="0"/>
              <a:t>r-value: 0.39,  weak correlation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7B1876C-0FBA-40A7-B821-898DDF4DD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288" y="670017"/>
            <a:ext cx="5109242" cy="3577519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1CE5D81-2607-4975-95E8-A0137DF84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5716" y="732012"/>
            <a:ext cx="5167158" cy="34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6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113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115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117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119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54" name="Oval 120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5" name="Oval 121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6" name="Rectangle 123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7" name="Rectangle 125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C39D7-D924-4400-AB44-BCC37F21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Results: PRCP</a:t>
            </a:r>
          </a:p>
        </p:txBody>
      </p:sp>
      <p:grpSp>
        <p:nvGrpSpPr>
          <p:cNvPr id="258" name="Group 127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9" name="Oval 128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0" name="Oval 129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822EE4A2-AB35-4204-AD24-70B55562B3A7}"/>
              </a:ext>
            </a:extLst>
          </p:cNvPr>
          <p:cNvSpPr txBox="1"/>
          <p:nvPr/>
        </p:nvSpPr>
        <p:spPr>
          <a:xfrm>
            <a:off x="1051560" y="21556"/>
            <a:ext cx="441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PRCP vs. Fire Extent</a:t>
            </a:r>
          </a:p>
          <a:p>
            <a:pPr algn="ctr"/>
            <a:r>
              <a:rPr lang="en-US" dirty="0"/>
              <a:t>r-value: -0.29,  very weak correlation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91A6034-2226-4F85-989A-4408BEE34A6A}"/>
              </a:ext>
            </a:extLst>
          </p:cNvPr>
          <p:cNvSpPr txBox="1"/>
          <p:nvPr/>
        </p:nvSpPr>
        <p:spPr>
          <a:xfrm>
            <a:off x="7844929" y="56456"/>
            <a:ext cx="343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PRCP vs. Fire Duration</a:t>
            </a:r>
          </a:p>
          <a:p>
            <a:pPr algn="ctr"/>
            <a:r>
              <a:rPr lang="en-US" dirty="0"/>
              <a:t>r-value: 0.44,  weak correlation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129A650-025D-41C7-ABD2-1C99AD80A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284" y="667887"/>
            <a:ext cx="4839246" cy="3388466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3174323-2171-4847-AA0B-9E3EA1294D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195" y="694046"/>
            <a:ext cx="4997334" cy="34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6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113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115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117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119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54" name="Oval 120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5" name="Oval 121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6" name="Rectangle 123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7" name="Rectangle 125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C39D7-D924-4400-AB44-BCC37F21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Results: TMAX</a:t>
            </a:r>
          </a:p>
        </p:txBody>
      </p:sp>
      <p:grpSp>
        <p:nvGrpSpPr>
          <p:cNvPr id="258" name="Group 127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9" name="Oval 128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0" name="Oval 129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822EE4A2-AB35-4204-AD24-70B55562B3A7}"/>
              </a:ext>
            </a:extLst>
          </p:cNvPr>
          <p:cNvSpPr txBox="1"/>
          <p:nvPr/>
        </p:nvSpPr>
        <p:spPr>
          <a:xfrm>
            <a:off x="1051560" y="21556"/>
            <a:ext cx="441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TMAX vs. Fire Extent</a:t>
            </a:r>
          </a:p>
          <a:p>
            <a:pPr algn="ctr"/>
            <a:r>
              <a:rPr lang="en-US" dirty="0"/>
              <a:t>r-value: 0.17,  no correlation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91A6034-2226-4F85-989A-4408BEE34A6A}"/>
              </a:ext>
            </a:extLst>
          </p:cNvPr>
          <p:cNvSpPr txBox="1"/>
          <p:nvPr/>
        </p:nvSpPr>
        <p:spPr>
          <a:xfrm>
            <a:off x="7844929" y="56456"/>
            <a:ext cx="343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TMAX vs. Fire Duration</a:t>
            </a:r>
          </a:p>
          <a:p>
            <a:pPr algn="ctr"/>
            <a:r>
              <a:rPr lang="en-US" dirty="0"/>
              <a:t>r-value: 0.19,  no correlation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20A3916-65CC-4E27-B38A-104626322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04" y="667887"/>
            <a:ext cx="5009427" cy="3471981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016C1B1-113C-4112-A607-91A047CBC5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8922" y="676614"/>
            <a:ext cx="5396670" cy="34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7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6165A-F925-40F3-983D-1BF3EBC1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Project 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AC79-3589-4964-85A1-10EDE684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195309"/>
            <a:ext cx="6074467" cy="6462379"/>
          </a:xfrm>
        </p:spPr>
        <p:txBody>
          <a:bodyPr anchor="ctr"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sz="1600" dirty="0"/>
              <a:t>This analysis aims to determine if there are correlations between meteorological factors and wildfire extent or duration within California over the span of 8 years</a:t>
            </a:r>
          </a:p>
          <a:p>
            <a:r>
              <a:rPr lang="en-US" sz="1600" dirty="0"/>
              <a:t>Wildfire variables analyzed:</a:t>
            </a:r>
          </a:p>
          <a:p>
            <a:pPr lvl="1"/>
            <a:r>
              <a:rPr lang="en-US" sz="1600" dirty="0"/>
              <a:t>Wildfire extent – acres burned</a:t>
            </a:r>
          </a:p>
          <a:p>
            <a:pPr lvl="1">
              <a:spcAft>
                <a:spcPts val="1200"/>
              </a:spcAft>
            </a:pPr>
            <a:r>
              <a:rPr lang="en-US" sz="1600" dirty="0"/>
              <a:t>Wildfire duration – number of days fire lasted</a:t>
            </a:r>
          </a:p>
          <a:p>
            <a:r>
              <a:rPr lang="en-US" sz="1600" dirty="0"/>
              <a:t>Weather variables analyzed:</a:t>
            </a:r>
          </a:p>
          <a:p>
            <a:pPr lvl="1"/>
            <a:r>
              <a:rPr lang="en-US" sz="1600" dirty="0"/>
              <a:t>DX90 – number of days over 90˚F</a:t>
            </a:r>
          </a:p>
          <a:p>
            <a:pPr lvl="1"/>
            <a:r>
              <a:rPr lang="en-US" sz="1600" dirty="0"/>
              <a:t>HX01 – extreme maximum soil temperature (˚F)</a:t>
            </a:r>
          </a:p>
          <a:p>
            <a:pPr lvl="1"/>
            <a:r>
              <a:rPr lang="en-US" sz="1600" dirty="0"/>
              <a:t>EMXP – extreme maximum daily precipitation (in.)</a:t>
            </a:r>
          </a:p>
          <a:p>
            <a:pPr lvl="1"/>
            <a:r>
              <a:rPr lang="en-US" sz="1600" dirty="0"/>
              <a:t>EMXT – extreme maximum daily temperature (˚F)</a:t>
            </a:r>
          </a:p>
          <a:p>
            <a:pPr lvl="1"/>
            <a:r>
              <a:rPr lang="en-US" sz="1600" dirty="0"/>
              <a:t>PRCP – total annual precipitation (in.)</a:t>
            </a:r>
          </a:p>
          <a:p>
            <a:pPr lvl="1"/>
            <a:r>
              <a:rPr lang="en-US" sz="1600" dirty="0"/>
              <a:t>WSFG – peak wind gust speed (mph)</a:t>
            </a:r>
          </a:p>
          <a:p>
            <a:pPr lvl="1"/>
            <a:r>
              <a:rPr lang="en-US" sz="1600" dirty="0"/>
              <a:t>WSF2 – maximum 2 min gust speed (mph)</a:t>
            </a:r>
          </a:p>
          <a:p>
            <a:pPr lvl="1"/>
            <a:r>
              <a:rPr lang="en-US" sz="1600" dirty="0"/>
              <a:t>TAVG – average annual temperature (˚F)</a:t>
            </a:r>
          </a:p>
          <a:p>
            <a:pPr lvl="1">
              <a:spcAft>
                <a:spcPts val="1200"/>
              </a:spcAft>
            </a:pPr>
            <a:r>
              <a:rPr lang="en-US" sz="1600" dirty="0"/>
              <a:t>TMAX – average annual maximum temperature (˚F)</a:t>
            </a:r>
          </a:p>
          <a:p>
            <a:r>
              <a:rPr lang="en-US" sz="1600" dirty="0"/>
              <a:t>My findings suggest there is little to no correlation between any of the weather variables and wildfire variables, at least at the scale with which the analysis was conducted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438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6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47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9ABD43-2994-420A-AB94-F6158486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41227A7-2979-461E-B040-D6B5A2A96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/>
              <a:t>The results were not what I expected – I anticipated stronger correlations</a:t>
            </a:r>
          </a:p>
          <a:p>
            <a:r>
              <a:rPr lang="en-US" dirty="0"/>
              <a:t>Potential Improvements:</a:t>
            </a:r>
          </a:p>
          <a:p>
            <a:pPr lvl="1"/>
            <a:r>
              <a:rPr lang="en-US" dirty="0"/>
              <a:t>Improved granularity of data – wildfire damage and duration at the county or city level versus at the state level</a:t>
            </a:r>
          </a:p>
          <a:p>
            <a:pPr lvl="1"/>
            <a:r>
              <a:rPr lang="en-US" dirty="0"/>
              <a:t>Visual data – heat map showing relationship between weather and fire</a:t>
            </a:r>
          </a:p>
          <a:p>
            <a:pPr lvl="1"/>
            <a:r>
              <a:rPr lang="en-US" dirty="0"/>
              <a:t>Additional statistical tests and manipulation of data</a:t>
            </a:r>
          </a:p>
          <a:p>
            <a:pPr lvl="1"/>
            <a:r>
              <a:rPr lang="en-US" dirty="0"/>
              <a:t>Additional years of data – ideally back to 1990</a:t>
            </a:r>
          </a:p>
        </p:txBody>
      </p:sp>
    </p:spTree>
    <p:extLst>
      <p:ext uri="{BB962C8B-B14F-4D97-AF65-F5344CB8AC3E}">
        <p14:creationId xmlns:p14="http://schemas.microsoft.com/office/powerpoint/2010/main" val="2579912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3D5E0-CAB0-4794-A1AE-6AB7B2AC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56" y="1432223"/>
            <a:ext cx="5965470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A277C19A-CE19-4F8F-B924-F74A50FE0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5117" y="1702032"/>
            <a:ext cx="3416725" cy="341672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36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6165A-F925-40F3-983D-1BF3EBC1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F7399E-9F12-4337-BDC4-B63B4121D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85105"/>
              </p:ext>
            </p:extLst>
          </p:nvPr>
        </p:nvGraphicFramePr>
        <p:xfrm>
          <a:off x="6081712" y="725488"/>
          <a:ext cx="5559681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7392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BF86295-A690-4980-8569-CEC67B932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4" r="36068" b="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8E29DA30-3053-46E5-A428-CDF3205B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204" y="1505497"/>
            <a:ext cx="5321120" cy="1609344"/>
          </a:xfrm>
        </p:spPr>
        <p:txBody>
          <a:bodyPr/>
          <a:lstStyle/>
          <a:p>
            <a:r>
              <a:rPr lang="en-US" sz="6600" dirty="0"/>
              <a:t>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5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2947E-56E1-488F-AC3D-217F0832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BF86295-A690-4980-8569-CEC67B932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51" r="-3"/>
          <a:stretch/>
        </p:blipFill>
        <p:spPr>
          <a:xfrm>
            <a:off x="984504" y="2399994"/>
            <a:ext cx="5648269" cy="34117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AC29-B94E-45EC-B62B-9C283B1D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231" y="2179998"/>
            <a:ext cx="4419017" cy="3851787"/>
          </a:xfrm>
        </p:spPr>
        <p:txBody>
          <a:bodyPr anchor="ctr">
            <a:normAutofit/>
          </a:bodyPr>
          <a:lstStyle/>
          <a:p>
            <a:r>
              <a:rPr lang="en-US" dirty="0"/>
              <a:t>Cleaned wildfire and weather data separately using pandas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Only common variable between the datasets was coordinates… which was too difficult to merge on</a:t>
            </a:r>
          </a:p>
          <a:p>
            <a:r>
              <a:rPr lang="en-US" dirty="0"/>
              <a:t>Used the Federal Communications Commission (FCC) census API to look up county using coordinates for each row of weather data (5,000+ rows)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14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2947E-56E1-488F-AC3D-217F0832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AC29-B94E-45EC-B62B-9C283B1D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231" y="2431263"/>
            <a:ext cx="4419017" cy="3851787"/>
          </a:xfrm>
        </p:spPr>
        <p:txBody>
          <a:bodyPr anchor="ctr">
            <a:normAutofit/>
          </a:bodyPr>
          <a:lstStyle/>
          <a:p>
            <a:r>
              <a:rPr lang="en-US" dirty="0"/>
              <a:t>Had to break weather variables into separate data frames before dropping nulls in order to preserve as much data as possible</a:t>
            </a:r>
          </a:p>
          <a:p>
            <a:r>
              <a:rPr lang="en-US" dirty="0"/>
              <a:t>After dropping nulls, 3 of the weather variables had insufficient records for analysis and were removed</a:t>
            </a:r>
          </a:p>
          <a:p>
            <a:pPr lvl="1"/>
            <a:r>
              <a:rPr lang="en-US" dirty="0"/>
              <a:t>HX01</a:t>
            </a:r>
          </a:p>
          <a:p>
            <a:pPr lvl="1"/>
            <a:r>
              <a:rPr lang="en-US" dirty="0"/>
              <a:t>WSFG</a:t>
            </a:r>
          </a:p>
          <a:p>
            <a:pPr lvl="1"/>
            <a:r>
              <a:rPr lang="en-US" dirty="0"/>
              <a:t>WSF2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D2F1A8-0EB3-4671-AE39-49260A371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2228492"/>
            <a:ext cx="5229180" cy="42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8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B15A797-75B4-497F-B2B4-CA774E70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862" y="505224"/>
            <a:ext cx="4620638" cy="306016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2947E-56E1-488F-AC3D-217F0832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Data Cleaning</a:t>
            </a:r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E622C3E-8AF9-4EFE-AFBA-0BC973BBC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991" y="505223"/>
            <a:ext cx="4755654" cy="30601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AC29-B94E-45EC-B62B-9C283B1D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Each weather variable’s data frame was then grouped by year and county and aggregated using the most appropriate function (mean or max)</a:t>
            </a:r>
          </a:p>
          <a:p>
            <a:r>
              <a:rPr lang="en-US" sz="1800" dirty="0"/>
              <a:t>Each data frame was then exported to csv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33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2947E-56E1-488F-AC3D-217F0832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AC29-B94E-45EC-B62B-9C283B1D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491" y="2170167"/>
            <a:ext cx="3368513" cy="3996324"/>
          </a:xfrm>
        </p:spPr>
        <p:txBody>
          <a:bodyPr anchor="ctr">
            <a:normAutofit/>
          </a:bodyPr>
          <a:lstStyle/>
          <a:p>
            <a:r>
              <a:rPr lang="en-US" dirty="0"/>
              <a:t>To get the duration of each wildfire, the date started and date extinguished were converted to ‘datetime’ </a:t>
            </a:r>
          </a:p>
          <a:p>
            <a:r>
              <a:rPr lang="en-US" dirty="0"/>
              <a:t>The date started column was subtracted from the date extinguished column to get duration in days</a:t>
            </a:r>
          </a:p>
          <a:p>
            <a:r>
              <a:rPr lang="en-US" dirty="0"/>
              <a:t>Year of start date was extracted to its own column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F3E32E3-71C7-4B7D-97DA-B8C4ED273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2622683"/>
            <a:ext cx="6866987" cy="31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5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2947E-56E1-488F-AC3D-217F0832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AC29-B94E-45EC-B62B-9C283B1D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5452" y="2206729"/>
            <a:ext cx="4162044" cy="3851787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All </a:t>
            </a:r>
            <a:r>
              <a:rPr lang="en-US" dirty="0" err="1"/>
              <a:t>NaT’s</a:t>
            </a:r>
            <a:r>
              <a:rPr lang="en-US" dirty="0"/>
              <a:t> were converted to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dirty="0"/>
              <a:t>Like the weather data, the two wildfire variables were broken into separate data frames before the nulls were dropped in order to preserve data</a:t>
            </a:r>
          </a:p>
          <a:p>
            <a:r>
              <a:rPr lang="en-US" sz="2000" dirty="0"/>
              <a:t>Each wildfire variable’s data frame was then grouped by year and county and aggregated by sum</a:t>
            </a:r>
          </a:p>
          <a:p>
            <a:r>
              <a:rPr lang="en-US" dirty="0"/>
              <a:t>Each data frame was then exported to csv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B075D92-3EAE-47B1-8F5E-45765EF4F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2179998"/>
            <a:ext cx="59817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8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138</TotalTime>
  <Words>857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California Weather &amp; Wildfires</vt:lpstr>
      <vt:lpstr>Project Motivation &amp; Summary</vt:lpstr>
      <vt:lpstr>DATA Sources</vt:lpstr>
      <vt:lpstr>Cleaning</vt:lpstr>
      <vt:lpstr>Data Cleaning</vt:lpstr>
      <vt:lpstr>Data Cleaning</vt:lpstr>
      <vt:lpstr>Data Cleaning</vt:lpstr>
      <vt:lpstr>Data Cleaning</vt:lpstr>
      <vt:lpstr>Data Cleaning</vt:lpstr>
      <vt:lpstr>PowerPoint Presentation</vt:lpstr>
      <vt:lpstr>Data Analysis</vt:lpstr>
      <vt:lpstr>Data Analysis</vt:lpstr>
      <vt:lpstr>Data Analysis</vt:lpstr>
      <vt:lpstr>PowerPoint Presentation</vt:lpstr>
      <vt:lpstr>Results: DX90</vt:lpstr>
      <vt:lpstr>Results: EMXT</vt:lpstr>
      <vt:lpstr>Results: EMXP</vt:lpstr>
      <vt:lpstr>Results: PRCP</vt:lpstr>
      <vt:lpstr>Results: TMAX</vt:lpstr>
      <vt:lpstr>Discussion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Weather &amp; Wildfires</dc:title>
  <dc:creator>Breanna Sewell</dc:creator>
  <cp:lastModifiedBy>Breanna Sewell</cp:lastModifiedBy>
  <cp:revision>1</cp:revision>
  <dcterms:created xsi:type="dcterms:W3CDTF">2021-08-14T14:59:07Z</dcterms:created>
  <dcterms:modified xsi:type="dcterms:W3CDTF">2021-08-14T17:17:08Z</dcterms:modified>
</cp:coreProperties>
</file>