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mcpshsf.com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MCPS HSF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Spring 2016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Competition Site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mcpshsf.com</a:t>
            </a:r>
            <a:r>
              <a:t> &lt;— Nice url right?</a:t>
            </a:r>
          </a:p>
          <a:p>
            <a:pPr/>
            <a:r>
              <a:t>Used to announce updates</a:t>
            </a:r>
          </a:p>
          <a:p>
            <a:pPr/>
            <a:r>
              <a:t>Used to record any flags you find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Flag Format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Throughout the evidence there will be things that look like: {l0l_1337_sp3ak}</a:t>
            </a:r>
          </a:p>
          <a:p>
            <a:pPr/>
            <a:r>
              <a:t>This is a flag</a:t>
            </a:r>
          </a:p>
          <a:p>
            <a:pPr/>
            <a:r>
              <a:t>Enter your flags (including their brackets) onto the competition site to build out your evidence map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Other Evidence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 may find evidence that you believe be important, but does not have a flag to enter on the site</a:t>
            </a:r>
          </a:p>
          <a:p>
            <a:pPr/>
            <a:r>
              <a:t>You may still create a node on your evidence graph and create connections to it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Evidence Paths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There is not just one way to solve the mystery, there are many</a:t>
            </a:r>
          </a:p>
          <a:p>
            <a:pPr/>
            <a:r>
              <a:t>Easy vs. Hard evidence</a:t>
            </a:r>
          </a:p>
          <a:p>
            <a:pPr lvl="1"/>
            <a:r>
              <a:t>Both could point to the next step</a:t>
            </a:r>
          </a:p>
          <a:p>
            <a:pPr lvl="1"/>
            <a:r>
              <a:t>Solving the hard evidence will improve your score when reports are graded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Reports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 though you will be entering flags and other evidence, a detailed report of what you have done is required</a:t>
            </a:r>
          </a:p>
          <a:p>
            <a:pPr/>
            <a:r>
              <a:t>There is a template which you can base your report off of</a:t>
            </a:r>
          </a:p>
          <a:p>
            <a:pPr/>
            <a:r>
              <a:t>INCLUDE PICTURES!!! - Makes it easier for you and for us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Story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Meghan Tandon, a security engineer at Flip Security Inc. was murdered</a:t>
            </a:r>
          </a:p>
          <a:p>
            <a:pPr/>
            <a:r>
              <a:t>She was involved with the OSIRIS Award Show</a:t>
            </a:r>
          </a:p>
          <a:p>
            <a:pPr/>
            <a:r>
              <a:t>She was also apart of the hacker group “Synonymous”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Good luck and have fun!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