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3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5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91" y="1266692"/>
            <a:ext cx="4310703" cy="511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6722747" y="2171700"/>
            <a:ext cx="3081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라벨 네임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main_Label</a:t>
            </a:r>
            <a:endParaRPr lang="en-US" altLang="ko-KR" dirty="0" smtClean="0"/>
          </a:p>
          <a:p>
            <a:r>
              <a:rPr lang="ko-KR" altLang="en-US" dirty="0" smtClean="0"/>
              <a:t>라벨 글씨 크기 </a:t>
            </a:r>
            <a:r>
              <a:rPr lang="en-US" altLang="ko-KR" dirty="0" smtClean="0"/>
              <a:t>: 25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“   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: 20%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“   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: 50%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버튼 네임 </a:t>
            </a:r>
            <a:r>
              <a:rPr lang="en-US" altLang="ko-KR" dirty="0" smtClean="0"/>
              <a:t>: Button1</a:t>
            </a:r>
          </a:p>
          <a:p>
            <a:r>
              <a:rPr lang="ko-KR" altLang="en-US" dirty="0" smtClean="0"/>
              <a:t>버튼 글씨 크기 </a:t>
            </a:r>
            <a:r>
              <a:rPr lang="en-US" altLang="ko-KR" dirty="0" smtClean="0"/>
              <a:t>: 20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“    </a:t>
            </a:r>
            <a:r>
              <a:rPr lang="ko-KR" altLang="en-US" dirty="0"/>
              <a:t>높이 </a:t>
            </a:r>
            <a:r>
              <a:rPr lang="en-US" altLang="ko-KR" dirty="0"/>
              <a:t>: ?</a:t>
            </a:r>
            <a:r>
              <a:rPr lang="en-US" altLang="ko-KR" dirty="0" smtClean="0"/>
              <a:t>%</a:t>
            </a:r>
            <a:endParaRPr lang="en-US" altLang="ko-KR" dirty="0"/>
          </a:p>
          <a:p>
            <a:r>
              <a:rPr lang="en-US" altLang="ko-KR" dirty="0"/>
              <a:t>  “    </a:t>
            </a:r>
            <a:r>
              <a:rPr lang="ko-KR" altLang="en-US" dirty="0"/>
              <a:t>너비 </a:t>
            </a:r>
            <a:r>
              <a:rPr lang="en-US" altLang="ko-KR" dirty="0"/>
              <a:t>: ?</a:t>
            </a:r>
            <a:r>
              <a:rPr lang="en-US" altLang="ko-KR" dirty="0" smtClean="0"/>
              <a:t>%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나머지는 </a:t>
            </a:r>
            <a:r>
              <a:rPr lang="ko-KR" altLang="en-US" dirty="0" err="1" smtClean="0"/>
              <a:t>보이는대로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9128"/>
            <a:ext cx="10972800" cy="11430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인체감지센서 </a:t>
            </a:r>
            <a:r>
              <a:rPr lang="ko-KR" altLang="en-US" dirty="0" err="1" smtClean="0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6328"/>
            <a:ext cx="12192001" cy="572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72064" y="3618022"/>
            <a:ext cx="566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Web_Sensor</a:t>
            </a:r>
          </a:p>
          <a:p>
            <a:r>
              <a:rPr lang="en-US" altLang="ko-KR" sz="1400" b="1" dirty="0" smtClean="0"/>
              <a:t>http</a:t>
            </a:r>
            <a:r>
              <a:rPr lang="en-US" altLang="ko-KR" sz="1400" b="1" dirty="0"/>
              <a:t>://192.168.35.79:8000</a:t>
            </a:r>
            <a:r>
              <a:rPr lang="en-US" altLang="ko-KR" sz="1400" b="1" dirty="0" smtClean="0"/>
              <a:t>/*</a:t>
            </a:r>
          </a:p>
          <a:p>
            <a:r>
              <a:rPr lang="en-US" altLang="ko-KR" sz="1400" b="1" dirty="0" smtClean="0"/>
              <a:t>Web_7_funtion_IN</a:t>
            </a:r>
            <a:endParaRPr lang="en-US" altLang="ko-KR" sz="1400" b="1" dirty="0"/>
          </a:p>
          <a:p>
            <a:r>
              <a:rPr lang="en-US" altLang="ko-KR" sz="1400" b="1" dirty="0" smtClean="0"/>
              <a:t>http</a:t>
            </a:r>
            <a:r>
              <a:rPr lang="en-US" altLang="ko-KR" sz="1400" b="1" dirty="0"/>
              <a:t>://192.168.35.79:8000/GPIO/7/function/IN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280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9128"/>
            <a:ext cx="10972800" cy="11430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인체감지센서 </a:t>
            </a:r>
            <a:r>
              <a:rPr lang="ko-KR" altLang="en-US" dirty="0" err="1" smtClean="0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340769"/>
            <a:ext cx="9298516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255988"/>
            <a:ext cx="555116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7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9128"/>
            <a:ext cx="10972800" cy="11430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인체감지센서 </a:t>
            </a:r>
            <a:r>
              <a:rPr lang="ko-KR" altLang="en-US" dirty="0" err="1" smtClean="0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11300"/>
            <a:ext cx="862541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5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42191" y="10084"/>
            <a:ext cx="12144239" cy="6648485"/>
            <a:chOff x="-2380" y="61155"/>
            <a:chExt cx="12144239" cy="6648485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9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막힌 원호 9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41" y="1153120"/>
            <a:ext cx="4344617" cy="507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22747" y="2171700"/>
            <a:ext cx="3081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라벨 네임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Sub_Label</a:t>
            </a:r>
            <a:endParaRPr lang="en-US" altLang="ko-KR" dirty="0" smtClean="0"/>
          </a:p>
          <a:p>
            <a:r>
              <a:rPr lang="ko-KR" altLang="en-US" dirty="0" smtClean="0"/>
              <a:t>라벨 글씨 크기 </a:t>
            </a:r>
            <a:r>
              <a:rPr lang="en-US" altLang="ko-KR" dirty="0" smtClean="0"/>
              <a:t>: 25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“   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: 20%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“   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: 50%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버튼 네임 </a:t>
            </a:r>
            <a:r>
              <a:rPr lang="en-US" altLang="ko-KR" dirty="0" smtClean="0"/>
              <a:t>: Button2</a:t>
            </a:r>
          </a:p>
          <a:p>
            <a:r>
              <a:rPr lang="ko-KR" altLang="en-US" dirty="0" smtClean="0"/>
              <a:t>버튼 글씨 크기 </a:t>
            </a:r>
            <a:r>
              <a:rPr lang="en-US" altLang="ko-KR" dirty="0" smtClean="0"/>
              <a:t>: 20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“    </a:t>
            </a:r>
            <a:r>
              <a:rPr lang="ko-KR" altLang="en-US" dirty="0"/>
              <a:t>높이 </a:t>
            </a:r>
            <a:r>
              <a:rPr lang="en-US" altLang="ko-KR" dirty="0"/>
              <a:t>: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픽셀</a:t>
            </a:r>
            <a:endParaRPr lang="en-US" altLang="ko-KR" dirty="0"/>
          </a:p>
          <a:p>
            <a:r>
              <a:rPr lang="en-US" altLang="ko-KR" dirty="0"/>
              <a:t>  “    </a:t>
            </a:r>
            <a:r>
              <a:rPr lang="ko-KR" altLang="en-US" dirty="0"/>
              <a:t>너비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나머지는 </a:t>
            </a:r>
            <a:r>
              <a:rPr lang="ko-KR" altLang="en-US" dirty="0" err="1" smtClean="0"/>
              <a:t>보이는대로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9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91" y="1422976"/>
            <a:ext cx="906938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0"/>
          <a:stretch/>
        </p:blipFill>
        <p:spPr bwMode="auto">
          <a:xfrm>
            <a:off x="653462" y="1153119"/>
            <a:ext cx="8291447" cy="520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3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93" y="1542038"/>
            <a:ext cx="769778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9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C:\Users\JW-LEE\Desktop\KakaoTalk_20220211_164001051.jpg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" t="-801" r="1361" b="47728"/>
          <a:stretch/>
        </p:blipFill>
        <p:spPr bwMode="auto">
          <a:xfrm>
            <a:off x="6815529" y="1603643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W-LEE\Desktop\KakaoTalk_20220211_163638857_01.jpg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93"/>
          <a:stretch/>
        </p:blipFill>
        <p:spPr bwMode="auto">
          <a:xfrm>
            <a:off x="1191763" y="1603643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20" y="1136674"/>
            <a:ext cx="7522242" cy="503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1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4" y="1364821"/>
            <a:ext cx="8279858" cy="457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5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C:\Users\JW-LEE\Desktop\KakaoTalk_20220211_163638857_04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2" y="1153120"/>
            <a:ext cx="28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W-LEE\Desktop\KakaoTalk_20220211_163638857_02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01" y="1816440"/>
            <a:ext cx="28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W-LEE\Desktop\KakaoTalk_20220211_163638857_03.jp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12" y="1153120"/>
            <a:ext cx="28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200</Words>
  <Application>Microsoft Office PowerPoint</Application>
  <PresentationFormat>사용자 지정</PresentationFormat>
  <Paragraphs>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인체감지센서 앱인벤터</vt:lpstr>
      <vt:lpstr>인체감지센서 앱인벤터</vt:lpstr>
      <vt:lpstr>인체감지센서 앱인벤터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JW-LEE</cp:lastModifiedBy>
  <cp:revision>12</cp:revision>
  <dcterms:created xsi:type="dcterms:W3CDTF">2021-10-09T03:47:15Z</dcterms:created>
  <dcterms:modified xsi:type="dcterms:W3CDTF">2022-07-02T00:57:08Z</dcterms:modified>
</cp:coreProperties>
</file>