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3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3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2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38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50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38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8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72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2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93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03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97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85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54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2380" y="0"/>
            <a:ext cx="12144239" cy="6709640"/>
            <a:chOff x="-2380" y="0"/>
            <a:chExt cx="12144239" cy="6709640"/>
          </a:xfrm>
        </p:grpSpPr>
        <p:sp>
          <p:nvSpPr>
            <p:cNvPr id="166" name="직사각형 1"/>
            <p:cNvSpPr/>
            <p:nvPr/>
          </p:nvSpPr>
          <p:spPr>
            <a:xfrm flipH="1">
              <a:off x="56615" y="594012"/>
              <a:ext cx="11867892" cy="6115628"/>
            </a:xfrm>
            <a:custGeom>
              <a:avLst/>
              <a:gdLst>
                <a:gd name="connsiteX0" fmla="*/ 0 w 11545454"/>
                <a:gd name="connsiteY0" fmla="*/ 0 h 6077528"/>
                <a:gd name="connsiteX1" fmla="*/ 11545454 w 11545454"/>
                <a:gd name="connsiteY1" fmla="*/ 0 h 6077528"/>
                <a:gd name="connsiteX2" fmla="*/ 11545454 w 11545454"/>
                <a:gd name="connsiteY2" fmla="*/ 6077528 h 6077528"/>
                <a:gd name="connsiteX3" fmla="*/ 0 w 11545454"/>
                <a:gd name="connsiteY3" fmla="*/ 6077528 h 6077528"/>
                <a:gd name="connsiteX4" fmla="*/ 0 w 11545454"/>
                <a:gd name="connsiteY4" fmla="*/ 0 h 6077528"/>
                <a:gd name="connsiteX0" fmla="*/ 110836 w 11656290"/>
                <a:gd name="connsiteY0" fmla="*/ 0 h 6077528"/>
                <a:gd name="connsiteX1" fmla="*/ 11656290 w 11656290"/>
                <a:gd name="connsiteY1" fmla="*/ 0 h 6077528"/>
                <a:gd name="connsiteX2" fmla="*/ 11656290 w 11656290"/>
                <a:gd name="connsiteY2" fmla="*/ 6077528 h 6077528"/>
                <a:gd name="connsiteX3" fmla="*/ 110836 w 11656290"/>
                <a:gd name="connsiteY3" fmla="*/ 6077528 h 6077528"/>
                <a:gd name="connsiteX4" fmla="*/ 110836 w 11656290"/>
                <a:gd name="connsiteY4" fmla="*/ 0 h 6077528"/>
                <a:gd name="connsiteX0" fmla="*/ 76106 w 11621560"/>
                <a:gd name="connsiteY0" fmla="*/ 0 h 6114473"/>
                <a:gd name="connsiteX1" fmla="*/ 11621560 w 11621560"/>
                <a:gd name="connsiteY1" fmla="*/ 0 h 6114473"/>
                <a:gd name="connsiteX2" fmla="*/ 11621560 w 11621560"/>
                <a:gd name="connsiteY2" fmla="*/ 6077528 h 6114473"/>
                <a:gd name="connsiteX3" fmla="*/ 270070 w 11621560"/>
                <a:gd name="connsiteY3" fmla="*/ 6114473 h 6114473"/>
                <a:gd name="connsiteX4" fmla="*/ 76106 w 11621560"/>
                <a:gd name="connsiteY4" fmla="*/ 0 h 6114473"/>
                <a:gd name="connsiteX0" fmla="*/ 133503 w 11678957"/>
                <a:gd name="connsiteY0" fmla="*/ 0 h 6114473"/>
                <a:gd name="connsiteX1" fmla="*/ 11678957 w 11678957"/>
                <a:gd name="connsiteY1" fmla="*/ 0 h 6114473"/>
                <a:gd name="connsiteX2" fmla="*/ 11678957 w 11678957"/>
                <a:gd name="connsiteY2" fmla="*/ 6077528 h 6114473"/>
                <a:gd name="connsiteX3" fmla="*/ 327467 w 11678957"/>
                <a:gd name="connsiteY3" fmla="*/ 6114473 h 6114473"/>
                <a:gd name="connsiteX4" fmla="*/ 133503 w 116789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87260 w 11935914"/>
                <a:gd name="connsiteY0" fmla="*/ 0 h 6086764"/>
                <a:gd name="connsiteX1" fmla="*/ 11732714 w 11935914"/>
                <a:gd name="connsiteY1" fmla="*/ 0 h 6086764"/>
                <a:gd name="connsiteX2" fmla="*/ 11935914 w 11935914"/>
                <a:gd name="connsiteY2" fmla="*/ 6077528 h 6086764"/>
                <a:gd name="connsiteX3" fmla="*/ 242679 w 11935914"/>
                <a:gd name="connsiteY3" fmla="*/ 6086764 h 6086764"/>
                <a:gd name="connsiteX4" fmla="*/ 187260 w 11935914"/>
                <a:gd name="connsiteY4" fmla="*/ 0 h 6086764"/>
                <a:gd name="connsiteX0" fmla="*/ 136141 w 11884795"/>
                <a:gd name="connsiteY0" fmla="*/ 0 h 6086764"/>
                <a:gd name="connsiteX1" fmla="*/ 11681595 w 11884795"/>
                <a:gd name="connsiteY1" fmla="*/ 0 h 6086764"/>
                <a:gd name="connsiteX2" fmla="*/ 11884795 w 11884795"/>
                <a:gd name="connsiteY2" fmla="*/ 6077528 h 6086764"/>
                <a:gd name="connsiteX3" fmla="*/ 191560 w 11884795"/>
                <a:gd name="connsiteY3" fmla="*/ 6086764 h 6086764"/>
                <a:gd name="connsiteX4" fmla="*/ 136141 w 11884795"/>
                <a:gd name="connsiteY4" fmla="*/ 0 h 6086764"/>
                <a:gd name="connsiteX0" fmla="*/ 109729 w 11950746"/>
                <a:gd name="connsiteY0" fmla="*/ 9236 h 6086764"/>
                <a:gd name="connsiteX1" fmla="*/ 11747546 w 11950746"/>
                <a:gd name="connsiteY1" fmla="*/ 0 h 6086764"/>
                <a:gd name="connsiteX2" fmla="*/ 11950746 w 11950746"/>
                <a:gd name="connsiteY2" fmla="*/ 6077528 h 6086764"/>
                <a:gd name="connsiteX3" fmla="*/ 257511 w 11950746"/>
                <a:gd name="connsiteY3" fmla="*/ 6086764 h 6086764"/>
                <a:gd name="connsiteX4" fmla="*/ 109729 w 11950746"/>
                <a:gd name="connsiteY4" fmla="*/ 9236 h 6086764"/>
                <a:gd name="connsiteX0" fmla="*/ 36172 w 11877189"/>
                <a:gd name="connsiteY0" fmla="*/ 9236 h 6086764"/>
                <a:gd name="connsiteX1" fmla="*/ 11673989 w 11877189"/>
                <a:gd name="connsiteY1" fmla="*/ 0 h 6086764"/>
                <a:gd name="connsiteX2" fmla="*/ 11877189 w 11877189"/>
                <a:gd name="connsiteY2" fmla="*/ 6077528 h 6086764"/>
                <a:gd name="connsiteX3" fmla="*/ 183954 w 11877189"/>
                <a:gd name="connsiteY3" fmla="*/ 6086764 h 6086764"/>
                <a:gd name="connsiteX4" fmla="*/ 36172 w 11877189"/>
                <a:gd name="connsiteY4" fmla="*/ 9236 h 6086764"/>
                <a:gd name="connsiteX0" fmla="*/ 36172 w 11877189"/>
                <a:gd name="connsiteY0" fmla="*/ 75911 h 6153439"/>
                <a:gd name="connsiteX1" fmla="*/ 11673989 w 11877189"/>
                <a:gd name="connsiteY1" fmla="*/ 0 h 6153439"/>
                <a:gd name="connsiteX2" fmla="*/ 11877189 w 11877189"/>
                <a:gd name="connsiteY2" fmla="*/ 6144203 h 6153439"/>
                <a:gd name="connsiteX3" fmla="*/ 183954 w 11877189"/>
                <a:gd name="connsiteY3" fmla="*/ 6153439 h 6153439"/>
                <a:gd name="connsiteX4" fmla="*/ 36172 w 11877189"/>
                <a:gd name="connsiteY4" fmla="*/ 75911 h 6153439"/>
                <a:gd name="connsiteX0" fmla="*/ 36172 w 11877189"/>
                <a:gd name="connsiteY0" fmla="*/ 75911 h 6153439"/>
                <a:gd name="connsiteX1" fmla="*/ 11673989 w 11877189"/>
                <a:gd name="connsiteY1" fmla="*/ 0 h 6153439"/>
                <a:gd name="connsiteX2" fmla="*/ 11877189 w 11877189"/>
                <a:gd name="connsiteY2" fmla="*/ 6144203 h 6153439"/>
                <a:gd name="connsiteX3" fmla="*/ 183954 w 11877189"/>
                <a:gd name="connsiteY3" fmla="*/ 6153439 h 6153439"/>
                <a:gd name="connsiteX4" fmla="*/ 36172 w 11877189"/>
                <a:gd name="connsiteY4" fmla="*/ 75911 h 6153439"/>
                <a:gd name="connsiteX0" fmla="*/ 36172 w 11705739"/>
                <a:gd name="connsiteY0" fmla="*/ 75911 h 6153439"/>
                <a:gd name="connsiteX1" fmla="*/ 11673989 w 11705739"/>
                <a:gd name="connsiteY1" fmla="*/ 0 h 6153439"/>
                <a:gd name="connsiteX2" fmla="*/ 11705739 w 11705739"/>
                <a:gd name="connsiteY2" fmla="*/ 6115628 h 6153439"/>
                <a:gd name="connsiteX3" fmla="*/ 183954 w 11705739"/>
                <a:gd name="connsiteY3" fmla="*/ 6153439 h 6153439"/>
                <a:gd name="connsiteX4" fmla="*/ 36172 w 11705739"/>
                <a:gd name="connsiteY4" fmla="*/ 75911 h 6153439"/>
                <a:gd name="connsiteX0" fmla="*/ 36172 w 11705739"/>
                <a:gd name="connsiteY0" fmla="*/ 75911 h 6153439"/>
                <a:gd name="connsiteX1" fmla="*/ 11673989 w 11705739"/>
                <a:gd name="connsiteY1" fmla="*/ 0 h 6153439"/>
                <a:gd name="connsiteX2" fmla="*/ 11705739 w 11705739"/>
                <a:gd name="connsiteY2" fmla="*/ 6115628 h 6153439"/>
                <a:gd name="connsiteX3" fmla="*/ 183954 w 11705739"/>
                <a:gd name="connsiteY3" fmla="*/ 6153439 h 6153439"/>
                <a:gd name="connsiteX4" fmla="*/ 36172 w 11705739"/>
                <a:gd name="connsiteY4" fmla="*/ 75911 h 6153439"/>
                <a:gd name="connsiteX0" fmla="*/ 198325 w 11867892"/>
                <a:gd name="connsiteY0" fmla="*/ 75911 h 6115628"/>
                <a:gd name="connsiteX1" fmla="*/ 11836142 w 11867892"/>
                <a:gd name="connsiteY1" fmla="*/ 0 h 6115628"/>
                <a:gd name="connsiteX2" fmla="*/ 11867892 w 11867892"/>
                <a:gd name="connsiteY2" fmla="*/ 6115628 h 6115628"/>
                <a:gd name="connsiteX3" fmla="*/ 60357 w 11867892"/>
                <a:gd name="connsiteY3" fmla="*/ 6058189 h 6115628"/>
                <a:gd name="connsiteX4" fmla="*/ 198325 w 11867892"/>
                <a:gd name="connsiteY4" fmla="*/ 75911 h 611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67892" h="6115628">
                  <a:moveTo>
                    <a:pt x="198325" y="75911"/>
                  </a:moveTo>
                  <a:lnTo>
                    <a:pt x="11836142" y="0"/>
                  </a:lnTo>
                  <a:cubicBezTo>
                    <a:pt x="11880495" y="2035079"/>
                    <a:pt x="11846919" y="4032635"/>
                    <a:pt x="11867892" y="6115628"/>
                  </a:cubicBezTo>
                  <a:lnTo>
                    <a:pt x="60357" y="6058189"/>
                  </a:lnTo>
                  <a:cubicBezTo>
                    <a:pt x="-105898" y="4309437"/>
                    <a:pt x="115197" y="2231064"/>
                    <a:pt x="198325" y="75911"/>
                  </a:cubicBez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 2"/>
            <p:cNvSpPr/>
            <p:nvPr/>
          </p:nvSpPr>
          <p:spPr>
            <a:xfrm>
              <a:off x="106878" y="300182"/>
              <a:ext cx="12034981" cy="6317673"/>
            </a:xfrm>
            <a:custGeom>
              <a:avLst/>
              <a:gdLst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0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34981" h="6317673">
                  <a:moveTo>
                    <a:pt x="193963" y="0"/>
                  </a:moveTo>
                  <a:lnTo>
                    <a:pt x="0" y="230909"/>
                  </a:lnTo>
                  <a:cubicBezTo>
                    <a:pt x="43103" y="2259830"/>
                    <a:pt x="-61576" y="4297988"/>
                    <a:pt x="129309" y="6317673"/>
                  </a:cubicBezTo>
                  <a:lnTo>
                    <a:pt x="11739418" y="6317673"/>
                  </a:lnTo>
                  <a:lnTo>
                    <a:pt x="12034981" y="6077527"/>
                  </a:lnTo>
                  <a:lnTo>
                    <a:pt x="19396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199241" y="314036"/>
              <a:ext cx="11942617" cy="6197600"/>
            </a:xfrm>
            <a:custGeom>
              <a:avLst/>
              <a:gdLst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0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57017 w 12034981"/>
                <a:gd name="connsiteY0" fmla="*/ 0 h 6197600"/>
                <a:gd name="connsiteX1" fmla="*/ 0 w 12034981"/>
                <a:gd name="connsiteY1" fmla="*/ 110836 h 6197600"/>
                <a:gd name="connsiteX2" fmla="*/ 129309 w 12034981"/>
                <a:gd name="connsiteY2" fmla="*/ 6197600 h 6197600"/>
                <a:gd name="connsiteX3" fmla="*/ 11739418 w 12034981"/>
                <a:gd name="connsiteY3" fmla="*/ 6197600 h 6197600"/>
                <a:gd name="connsiteX4" fmla="*/ 12034981 w 12034981"/>
                <a:gd name="connsiteY4" fmla="*/ 5957454 h 6197600"/>
                <a:gd name="connsiteX5" fmla="*/ 157017 w 12034981"/>
                <a:gd name="connsiteY5" fmla="*/ 0 h 6197600"/>
                <a:gd name="connsiteX0" fmla="*/ 157017 w 11877963"/>
                <a:gd name="connsiteY0" fmla="*/ 0 h 6197600"/>
                <a:gd name="connsiteX1" fmla="*/ 0 w 11877963"/>
                <a:gd name="connsiteY1" fmla="*/ 110836 h 6197600"/>
                <a:gd name="connsiteX2" fmla="*/ 129309 w 11877963"/>
                <a:gd name="connsiteY2" fmla="*/ 6197600 h 6197600"/>
                <a:gd name="connsiteX3" fmla="*/ 11739418 w 11877963"/>
                <a:gd name="connsiteY3" fmla="*/ 6197600 h 6197600"/>
                <a:gd name="connsiteX4" fmla="*/ 11877963 w 11877963"/>
                <a:gd name="connsiteY4" fmla="*/ 5994400 h 6197600"/>
                <a:gd name="connsiteX5" fmla="*/ 157017 w 11877963"/>
                <a:gd name="connsiteY5" fmla="*/ 0 h 6197600"/>
                <a:gd name="connsiteX0" fmla="*/ 157017 w 11942617"/>
                <a:gd name="connsiteY0" fmla="*/ 0 h 6197600"/>
                <a:gd name="connsiteX1" fmla="*/ 0 w 11942617"/>
                <a:gd name="connsiteY1" fmla="*/ 110836 h 6197600"/>
                <a:gd name="connsiteX2" fmla="*/ 129309 w 11942617"/>
                <a:gd name="connsiteY2" fmla="*/ 6197600 h 6197600"/>
                <a:gd name="connsiteX3" fmla="*/ 11739418 w 11942617"/>
                <a:gd name="connsiteY3" fmla="*/ 6197600 h 6197600"/>
                <a:gd name="connsiteX4" fmla="*/ 11942617 w 11942617"/>
                <a:gd name="connsiteY4" fmla="*/ 6077527 h 6197600"/>
                <a:gd name="connsiteX5" fmla="*/ 157017 w 11942617"/>
                <a:gd name="connsiteY5" fmla="*/ 0 h 619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42617" h="6197600">
                  <a:moveTo>
                    <a:pt x="157017" y="0"/>
                  </a:moveTo>
                  <a:lnTo>
                    <a:pt x="0" y="110836"/>
                  </a:lnTo>
                  <a:cubicBezTo>
                    <a:pt x="43103" y="2139757"/>
                    <a:pt x="-61576" y="4177915"/>
                    <a:pt x="129309" y="6197600"/>
                  </a:cubicBezTo>
                  <a:lnTo>
                    <a:pt x="11739418" y="6197600"/>
                  </a:lnTo>
                  <a:lnTo>
                    <a:pt x="11942617" y="6077527"/>
                  </a:lnTo>
                  <a:lnTo>
                    <a:pt x="157017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64669" y="290945"/>
              <a:ext cx="11877189" cy="6086764"/>
            </a:xfrm>
            <a:custGeom>
              <a:avLst/>
              <a:gdLst>
                <a:gd name="connsiteX0" fmla="*/ 0 w 11545454"/>
                <a:gd name="connsiteY0" fmla="*/ 0 h 6077528"/>
                <a:gd name="connsiteX1" fmla="*/ 11545454 w 11545454"/>
                <a:gd name="connsiteY1" fmla="*/ 0 h 6077528"/>
                <a:gd name="connsiteX2" fmla="*/ 11545454 w 11545454"/>
                <a:gd name="connsiteY2" fmla="*/ 6077528 h 6077528"/>
                <a:gd name="connsiteX3" fmla="*/ 0 w 11545454"/>
                <a:gd name="connsiteY3" fmla="*/ 6077528 h 6077528"/>
                <a:gd name="connsiteX4" fmla="*/ 0 w 11545454"/>
                <a:gd name="connsiteY4" fmla="*/ 0 h 6077528"/>
                <a:gd name="connsiteX0" fmla="*/ 110836 w 11656290"/>
                <a:gd name="connsiteY0" fmla="*/ 0 h 6077528"/>
                <a:gd name="connsiteX1" fmla="*/ 11656290 w 11656290"/>
                <a:gd name="connsiteY1" fmla="*/ 0 h 6077528"/>
                <a:gd name="connsiteX2" fmla="*/ 11656290 w 11656290"/>
                <a:gd name="connsiteY2" fmla="*/ 6077528 h 6077528"/>
                <a:gd name="connsiteX3" fmla="*/ 110836 w 11656290"/>
                <a:gd name="connsiteY3" fmla="*/ 6077528 h 6077528"/>
                <a:gd name="connsiteX4" fmla="*/ 110836 w 11656290"/>
                <a:gd name="connsiteY4" fmla="*/ 0 h 6077528"/>
                <a:gd name="connsiteX0" fmla="*/ 76106 w 11621560"/>
                <a:gd name="connsiteY0" fmla="*/ 0 h 6114473"/>
                <a:gd name="connsiteX1" fmla="*/ 11621560 w 11621560"/>
                <a:gd name="connsiteY1" fmla="*/ 0 h 6114473"/>
                <a:gd name="connsiteX2" fmla="*/ 11621560 w 11621560"/>
                <a:gd name="connsiteY2" fmla="*/ 6077528 h 6114473"/>
                <a:gd name="connsiteX3" fmla="*/ 270070 w 11621560"/>
                <a:gd name="connsiteY3" fmla="*/ 6114473 h 6114473"/>
                <a:gd name="connsiteX4" fmla="*/ 76106 w 11621560"/>
                <a:gd name="connsiteY4" fmla="*/ 0 h 6114473"/>
                <a:gd name="connsiteX0" fmla="*/ 133503 w 11678957"/>
                <a:gd name="connsiteY0" fmla="*/ 0 h 6114473"/>
                <a:gd name="connsiteX1" fmla="*/ 11678957 w 11678957"/>
                <a:gd name="connsiteY1" fmla="*/ 0 h 6114473"/>
                <a:gd name="connsiteX2" fmla="*/ 11678957 w 11678957"/>
                <a:gd name="connsiteY2" fmla="*/ 6077528 h 6114473"/>
                <a:gd name="connsiteX3" fmla="*/ 327467 w 11678957"/>
                <a:gd name="connsiteY3" fmla="*/ 6114473 h 6114473"/>
                <a:gd name="connsiteX4" fmla="*/ 133503 w 116789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87260 w 11935914"/>
                <a:gd name="connsiteY0" fmla="*/ 0 h 6086764"/>
                <a:gd name="connsiteX1" fmla="*/ 11732714 w 11935914"/>
                <a:gd name="connsiteY1" fmla="*/ 0 h 6086764"/>
                <a:gd name="connsiteX2" fmla="*/ 11935914 w 11935914"/>
                <a:gd name="connsiteY2" fmla="*/ 6077528 h 6086764"/>
                <a:gd name="connsiteX3" fmla="*/ 242679 w 11935914"/>
                <a:gd name="connsiteY3" fmla="*/ 6086764 h 6086764"/>
                <a:gd name="connsiteX4" fmla="*/ 187260 w 11935914"/>
                <a:gd name="connsiteY4" fmla="*/ 0 h 6086764"/>
                <a:gd name="connsiteX0" fmla="*/ 136141 w 11884795"/>
                <a:gd name="connsiteY0" fmla="*/ 0 h 6086764"/>
                <a:gd name="connsiteX1" fmla="*/ 11681595 w 11884795"/>
                <a:gd name="connsiteY1" fmla="*/ 0 h 6086764"/>
                <a:gd name="connsiteX2" fmla="*/ 11884795 w 11884795"/>
                <a:gd name="connsiteY2" fmla="*/ 6077528 h 6086764"/>
                <a:gd name="connsiteX3" fmla="*/ 191560 w 11884795"/>
                <a:gd name="connsiteY3" fmla="*/ 6086764 h 6086764"/>
                <a:gd name="connsiteX4" fmla="*/ 136141 w 11884795"/>
                <a:gd name="connsiteY4" fmla="*/ 0 h 6086764"/>
                <a:gd name="connsiteX0" fmla="*/ 109729 w 11950746"/>
                <a:gd name="connsiteY0" fmla="*/ 9236 h 6086764"/>
                <a:gd name="connsiteX1" fmla="*/ 11747546 w 11950746"/>
                <a:gd name="connsiteY1" fmla="*/ 0 h 6086764"/>
                <a:gd name="connsiteX2" fmla="*/ 11950746 w 11950746"/>
                <a:gd name="connsiteY2" fmla="*/ 6077528 h 6086764"/>
                <a:gd name="connsiteX3" fmla="*/ 257511 w 11950746"/>
                <a:gd name="connsiteY3" fmla="*/ 6086764 h 6086764"/>
                <a:gd name="connsiteX4" fmla="*/ 109729 w 11950746"/>
                <a:gd name="connsiteY4" fmla="*/ 9236 h 6086764"/>
                <a:gd name="connsiteX0" fmla="*/ 36172 w 11877189"/>
                <a:gd name="connsiteY0" fmla="*/ 9236 h 6086764"/>
                <a:gd name="connsiteX1" fmla="*/ 11673989 w 11877189"/>
                <a:gd name="connsiteY1" fmla="*/ 0 h 6086764"/>
                <a:gd name="connsiteX2" fmla="*/ 11877189 w 11877189"/>
                <a:gd name="connsiteY2" fmla="*/ 6077528 h 6086764"/>
                <a:gd name="connsiteX3" fmla="*/ 183954 w 11877189"/>
                <a:gd name="connsiteY3" fmla="*/ 6086764 h 6086764"/>
                <a:gd name="connsiteX4" fmla="*/ 36172 w 11877189"/>
                <a:gd name="connsiteY4" fmla="*/ 9236 h 608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7189" h="6086764">
                  <a:moveTo>
                    <a:pt x="36172" y="9236"/>
                  </a:moveTo>
                  <a:lnTo>
                    <a:pt x="11673989" y="0"/>
                  </a:lnTo>
                  <a:cubicBezTo>
                    <a:pt x="11575467" y="2035079"/>
                    <a:pt x="11532366" y="4051685"/>
                    <a:pt x="11877189" y="6077528"/>
                  </a:cubicBezTo>
                  <a:lnTo>
                    <a:pt x="183954" y="6086764"/>
                  </a:lnTo>
                  <a:cubicBezTo>
                    <a:pt x="17699" y="4338012"/>
                    <a:pt x="-46956" y="2164389"/>
                    <a:pt x="36172" y="9236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 3"/>
            <p:cNvSpPr/>
            <p:nvPr/>
          </p:nvSpPr>
          <p:spPr>
            <a:xfrm>
              <a:off x="319314" y="5814291"/>
              <a:ext cx="895927" cy="628073"/>
            </a:xfrm>
            <a:custGeom>
              <a:avLst/>
              <a:gdLst>
                <a:gd name="connsiteX0" fmla="*/ 0 w 895927"/>
                <a:gd name="connsiteY0" fmla="*/ 0 h 628073"/>
                <a:gd name="connsiteX1" fmla="*/ 73891 w 895927"/>
                <a:gd name="connsiteY1" fmla="*/ 628073 h 628073"/>
                <a:gd name="connsiteX2" fmla="*/ 895927 w 895927"/>
                <a:gd name="connsiteY2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927" h="628073">
                  <a:moveTo>
                    <a:pt x="0" y="0"/>
                  </a:moveTo>
                  <a:lnTo>
                    <a:pt x="73891" y="628073"/>
                  </a:lnTo>
                  <a:lnTo>
                    <a:pt x="895927" y="628073"/>
                  </a:ln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153059" y="558800"/>
              <a:ext cx="9237" cy="738909"/>
            </a:xfrm>
            <a:custGeom>
              <a:avLst/>
              <a:gdLst>
                <a:gd name="connsiteX0" fmla="*/ 0 w 9237"/>
                <a:gd name="connsiteY0" fmla="*/ 0 h 738909"/>
                <a:gd name="connsiteX1" fmla="*/ 9237 w 9237"/>
                <a:gd name="connsiteY1" fmla="*/ 738909 h 73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37" h="738909">
                  <a:moveTo>
                    <a:pt x="0" y="0"/>
                  </a:moveTo>
                  <a:lnTo>
                    <a:pt x="9237" y="738909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10654805" y="6437890"/>
              <a:ext cx="1385454" cy="18473"/>
            </a:xfrm>
            <a:custGeom>
              <a:avLst/>
              <a:gdLst>
                <a:gd name="connsiteX0" fmla="*/ 0 w 1385454"/>
                <a:gd name="connsiteY0" fmla="*/ 0 h 18473"/>
                <a:gd name="connsiteX1" fmla="*/ 1385454 w 1385454"/>
                <a:gd name="connsiteY1" fmla="*/ 18473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5454" h="18473">
                  <a:moveTo>
                    <a:pt x="0" y="0"/>
                  </a:moveTo>
                  <a:lnTo>
                    <a:pt x="1385454" y="18473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11511189" y="6405564"/>
              <a:ext cx="561975" cy="19050"/>
            </a:xfrm>
            <a:custGeom>
              <a:avLst/>
              <a:gdLst>
                <a:gd name="connsiteX0" fmla="*/ 0 w 561975"/>
                <a:gd name="connsiteY0" fmla="*/ 0 h 19050"/>
                <a:gd name="connsiteX1" fmla="*/ 561975 w 561975"/>
                <a:gd name="connsiteY1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1975" h="19050">
                  <a:moveTo>
                    <a:pt x="0" y="0"/>
                  </a:moveTo>
                  <a:lnTo>
                    <a:pt x="561975" y="1905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4601754" y="6560820"/>
              <a:ext cx="2301240" cy="0"/>
            </a:xfrm>
            <a:custGeom>
              <a:avLst/>
              <a:gdLst>
                <a:gd name="connsiteX0" fmla="*/ 0 w 2301240"/>
                <a:gd name="connsiteY0" fmla="*/ 0 h 0"/>
                <a:gd name="connsiteX1" fmla="*/ 2301240 w 230124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1240">
                  <a:moveTo>
                    <a:pt x="0" y="0"/>
                  </a:moveTo>
                  <a:lnTo>
                    <a:pt x="2301240" y="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7017294" y="6560820"/>
              <a:ext cx="1097280" cy="0"/>
            </a:xfrm>
            <a:custGeom>
              <a:avLst/>
              <a:gdLst>
                <a:gd name="connsiteX0" fmla="*/ 0 w 1097280"/>
                <a:gd name="connsiteY0" fmla="*/ 0 h 0"/>
                <a:gd name="connsiteX1" fmla="*/ 1097280 w 109728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280">
                  <a:moveTo>
                    <a:pt x="0" y="0"/>
                  </a:moveTo>
                  <a:lnTo>
                    <a:pt x="1097280" y="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44463" y="61155"/>
              <a:ext cx="226111" cy="550789"/>
              <a:chOff x="492088" y="194505"/>
              <a:chExt cx="226111" cy="550789"/>
            </a:xfrm>
          </p:grpSpPr>
          <p:sp>
            <p:nvSpPr>
              <p:cNvPr id="1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막힌 원호 1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325087" y="61155"/>
              <a:ext cx="226111" cy="550789"/>
              <a:chOff x="492088" y="194505"/>
              <a:chExt cx="226111" cy="550789"/>
            </a:xfrm>
          </p:grpSpPr>
          <p:sp>
            <p:nvSpPr>
              <p:cNvPr id="9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막힌 원호 9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1765399" y="61155"/>
              <a:ext cx="226111" cy="550789"/>
              <a:chOff x="492088" y="194505"/>
              <a:chExt cx="226111" cy="550789"/>
            </a:xfrm>
          </p:grpSpPr>
          <p:sp>
            <p:nvSpPr>
              <p:cNvPr id="9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막힌 원호 9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2205711" y="61155"/>
              <a:ext cx="226111" cy="550789"/>
              <a:chOff x="492088" y="194505"/>
              <a:chExt cx="226111" cy="550789"/>
            </a:xfrm>
          </p:grpSpPr>
          <p:sp>
            <p:nvSpPr>
              <p:cNvPr id="10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막힌 원호 10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2646023" y="61155"/>
              <a:ext cx="226111" cy="550789"/>
              <a:chOff x="492088" y="194505"/>
              <a:chExt cx="226111" cy="550789"/>
            </a:xfrm>
          </p:grpSpPr>
          <p:sp>
            <p:nvSpPr>
              <p:cNvPr id="10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막힌 원호 10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3086335" y="61155"/>
              <a:ext cx="226111" cy="550789"/>
              <a:chOff x="492088" y="194505"/>
              <a:chExt cx="226111" cy="550789"/>
            </a:xfrm>
          </p:grpSpPr>
          <p:sp>
            <p:nvSpPr>
              <p:cNvPr id="106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막힌 원호 106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3526647" y="61155"/>
              <a:ext cx="226111" cy="550789"/>
              <a:chOff x="492088" y="194505"/>
              <a:chExt cx="226111" cy="550789"/>
            </a:xfrm>
          </p:grpSpPr>
          <p:sp>
            <p:nvSpPr>
              <p:cNvPr id="109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막힌 원호 109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3966959" y="61155"/>
              <a:ext cx="226111" cy="550789"/>
              <a:chOff x="492088" y="194505"/>
              <a:chExt cx="226111" cy="550789"/>
            </a:xfrm>
          </p:grpSpPr>
          <p:sp>
            <p:nvSpPr>
              <p:cNvPr id="11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막힌 원호 11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4407271" y="61155"/>
              <a:ext cx="226111" cy="550789"/>
              <a:chOff x="492088" y="194505"/>
              <a:chExt cx="226111" cy="550789"/>
            </a:xfrm>
          </p:grpSpPr>
          <p:sp>
            <p:nvSpPr>
              <p:cNvPr id="11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막힌 원호 11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4847583" y="61155"/>
              <a:ext cx="226111" cy="550789"/>
              <a:chOff x="492088" y="194505"/>
              <a:chExt cx="226111" cy="550789"/>
            </a:xfrm>
          </p:grpSpPr>
          <p:sp>
            <p:nvSpPr>
              <p:cNvPr id="118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막힌 원호 118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5287895" y="61155"/>
              <a:ext cx="226111" cy="550789"/>
              <a:chOff x="492088" y="194505"/>
              <a:chExt cx="226111" cy="550789"/>
            </a:xfrm>
          </p:grpSpPr>
          <p:sp>
            <p:nvSpPr>
              <p:cNvPr id="121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막힌 원호 121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5728207" y="61155"/>
              <a:ext cx="226111" cy="550789"/>
              <a:chOff x="492088" y="194505"/>
              <a:chExt cx="226111" cy="550789"/>
            </a:xfrm>
          </p:grpSpPr>
          <p:sp>
            <p:nvSpPr>
              <p:cNvPr id="12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막힌 원호 12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6168519" y="61155"/>
              <a:ext cx="226111" cy="550789"/>
              <a:chOff x="492088" y="194505"/>
              <a:chExt cx="226111" cy="550789"/>
            </a:xfrm>
          </p:grpSpPr>
          <p:sp>
            <p:nvSpPr>
              <p:cNvPr id="12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막힌 원호 12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6608831" y="61155"/>
              <a:ext cx="226111" cy="550789"/>
              <a:chOff x="492088" y="194505"/>
              <a:chExt cx="226111" cy="550789"/>
            </a:xfrm>
          </p:grpSpPr>
          <p:sp>
            <p:nvSpPr>
              <p:cNvPr id="13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막힌 원호 13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7049143" y="61155"/>
              <a:ext cx="226111" cy="550789"/>
              <a:chOff x="492088" y="194505"/>
              <a:chExt cx="226111" cy="550789"/>
            </a:xfrm>
          </p:grpSpPr>
          <p:sp>
            <p:nvSpPr>
              <p:cNvPr id="13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막힌 원호 13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7489455" y="61155"/>
              <a:ext cx="226111" cy="550789"/>
              <a:chOff x="492088" y="194505"/>
              <a:chExt cx="226111" cy="550789"/>
            </a:xfrm>
          </p:grpSpPr>
          <p:sp>
            <p:nvSpPr>
              <p:cNvPr id="136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막힌 원호 136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7929767" y="61155"/>
              <a:ext cx="226111" cy="550789"/>
              <a:chOff x="492088" y="194505"/>
              <a:chExt cx="226111" cy="550789"/>
            </a:xfrm>
          </p:grpSpPr>
          <p:sp>
            <p:nvSpPr>
              <p:cNvPr id="139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막힌 원호 139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8370079" y="61155"/>
              <a:ext cx="226111" cy="550789"/>
              <a:chOff x="492088" y="194505"/>
              <a:chExt cx="226111" cy="550789"/>
            </a:xfrm>
          </p:grpSpPr>
          <p:sp>
            <p:nvSpPr>
              <p:cNvPr id="14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막힌 원호 14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8810391" y="61155"/>
              <a:ext cx="226111" cy="550789"/>
              <a:chOff x="492088" y="194505"/>
              <a:chExt cx="226111" cy="550789"/>
            </a:xfrm>
          </p:grpSpPr>
          <p:sp>
            <p:nvSpPr>
              <p:cNvPr id="14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막힌 원호 14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9250703" y="61155"/>
              <a:ext cx="226111" cy="550789"/>
              <a:chOff x="492088" y="194505"/>
              <a:chExt cx="226111" cy="550789"/>
            </a:xfrm>
          </p:grpSpPr>
          <p:sp>
            <p:nvSpPr>
              <p:cNvPr id="148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막힌 원호 148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9691015" y="61155"/>
              <a:ext cx="226111" cy="550789"/>
              <a:chOff x="492088" y="194505"/>
              <a:chExt cx="226111" cy="550789"/>
            </a:xfrm>
          </p:grpSpPr>
          <p:sp>
            <p:nvSpPr>
              <p:cNvPr id="151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막힌 원호 151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10131327" y="61155"/>
              <a:ext cx="226111" cy="550789"/>
              <a:chOff x="492088" y="194505"/>
              <a:chExt cx="226111" cy="550789"/>
            </a:xfrm>
          </p:grpSpPr>
          <p:sp>
            <p:nvSpPr>
              <p:cNvPr id="15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막힌 원호 15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10571639" y="61155"/>
              <a:ext cx="226111" cy="550789"/>
              <a:chOff x="492088" y="194505"/>
              <a:chExt cx="226111" cy="550789"/>
            </a:xfrm>
          </p:grpSpPr>
          <p:sp>
            <p:nvSpPr>
              <p:cNvPr id="15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막힌 원호 15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11011951" y="61155"/>
              <a:ext cx="226111" cy="550789"/>
              <a:chOff x="492088" y="194505"/>
              <a:chExt cx="226111" cy="550789"/>
            </a:xfrm>
          </p:grpSpPr>
          <p:sp>
            <p:nvSpPr>
              <p:cNvPr id="16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막힌 원호 16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11452257" y="61155"/>
              <a:ext cx="226111" cy="550789"/>
              <a:chOff x="492088" y="194505"/>
              <a:chExt cx="226111" cy="550789"/>
            </a:xfrm>
          </p:grpSpPr>
          <p:sp>
            <p:nvSpPr>
              <p:cNvPr id="16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막힌 원호 16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2482E8BD-341B-4D21-9716-7A73C9E9E825}"/>
                </a:ext>
              </a:extLst>
            </p:cNvPr>
            <p:cNvSpPr/>
            <p:nvPr/>
          </p:nvSpPr>
          <p:spPr>
            <a:xfrm rot="10800000" flipV="1">
              <a:off x="-2380" y="929442"/>
              <a:ext cx="204235" cy="223678"/>
            </a:xfrm>
            <a:prstGeom prst="rect">
              <a:avLst/>
            </a:prstGeom>
            <a:solidFill>
              <a:srgbClr val="FF7C80"/>
            </a:solidFill>
            <a:ln w="38100">
              <a:noFill/>
            </a:ln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2482E8BD-341B-4D21-9716-7A73C9E9E825}"/>
                </a:ext>
              </a:extLst>
            </p:cNvPr>
            <p:cNvSpPr/>
            <p:nvPr/>
          </p:nvSpPr>
          <p:spPr>
            <a:xfrm rot="10800000" flipV="1">
              <a:off x="0" y="660664"/>
              <a:ext cx="144611" cy="2236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4" name="그룹 513"/>
            <p:cNvGrpSpPr/>
            <p:nvPr/>
          </p:nvGrpSpPr>
          <p:grpSpPr>
            <a:xfrm>
              <a:off x="884775" y="61155"/>
              <a:ext cx="226111" cy="550789"/>
              <a:chOff x="492088" y="194505"/>
              <a:chExt cx="226111" cy="550789"/>
            </a:xfrm>
          </p:grpSpPr>
          <p:sp>
            <p:nvSpPr>
              <p:cNvPr id="51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6" name="막힌 원호 51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92" name="자유형 591"/>
            <p:cNvSpPr/>
            <p:nvPr/>
          </p:nvSpPr>
          <p:spPr>
            <a:xfrm flipH="1">
              <a:off x="158162" y="0"/>
              <a:ext cx="11766344" cy="247650"/>
            </a:xfrm>
            <a:custGeom>
              <a:avLst/>
              <a:gdLst>
                <a:gd name="connsiteX0" fmla="*/ 11766344 w 11766344"/>
                <a:gd name="connsiteY0" fmla="*/ 0 h 247650"/>
                <a:gd name="connsiteX1" fmla="*/ 11469630 w 11766344"/>
                <a:gd name="connsiteY1" fmla="*/ 0 h 247650"/>
                <a:gd name="connsiteX2" fmla="*/ 11478318 w 11766344"/>
                <a:gd name="connsiteY2" fmla="*/ 20975 h 247650"/>
                <a:gd name="connsiteX3" fmla="*/ 11478318 w 11766344"/>
                <a:gd name="connsiteY3" fmla="*/ 70572 h 247650"/>
                <a:gd name="connsiteX4" fmla="*/ 11437452 w 11766344"/>
                <a:gd name="connsiteY4" fmla="*/ 111438 h 247650"/>
                <a:gd name="connsiteX5" fmla="*/ 11294795 w 11766344"/>
                <a:gd name="connsiteY5" fmla="*/ 111438 h 247650"/>
                <a:gd name="connsiteX6" fmla="*/ 11253929 w 11766344"/>
                <a:gd name="connsiteY6" fmla="*/ 70572 h 247650"/>
                <a:gd name="connsiteX7" fmla="*/ 11253929 w 11766344"/>
                <a:gd name="connsiteY7" fmla="*/ 20975 h 247650"/>
                <a:gd name="connsiteX8" fmla="*/ 11262617 w 11766344"/>
                <a:gd name="connsiteY8" fmla="*/ 0 h 247650"/>
                <a:gd name="connsiteX9" fmla="*/ 11029205 w 11766344"/>
                <a:gd name="connsiteY9" fmla="*/ 0 h 247650"/>
                <a:gd name="connsiteX10" fmla="*/ 11037893 w 11766344"/>
                <a:gd name="connsiteY10" fmla="*/ 20975 h 247650"/>
                <a:gd name="connsiteX11" fmla="*/ 11037893 w 11766344"/>
                <a:gd name="connsiteY11" fmla="*/ 70572 h 247650"/>
                <a:gd name="connsiteX12" fmla="*/ 10997027 w 11766344"/>
                <a:gd name="connsiteY12" fmla="*/ 111438 h 247650"/>
                <a:gd name="connsiteX13" fmla="*/ 10854370 w 11766344"/>
                <a:gd name="connsiteY13" fmla="*/ 111438 h 247650"/>
                <a:gd name="connsiteX14" fmla="*/ 10813504 w 11766344"/>
                <a:gd name="connsiteY14" fmla="*/ 70572 h 247650"/>
                <a:gd name="connsiteX15" fmla="*/ 10813504 w 11766344"/>
                <a:gd name="connsiteY15" fmla="*/ 20975 h 247650"/>
                <a:gd name="connsiteX16" fmla="*/ 10822192 w 11766344"/>
                <a:gd name="connsiteY16" fmla="*/ 0 h 247650"/>
                <a:gd name="connsiteX17" fmla="*/ 10588781 w 11766344"/>
                <a:gd name="connsiteY17" fmla="*/ 0 h 247650"/>
                <a:gd name="connsiteX18" fmla="*/ 10597469 w 11766344"/>
                <a:gd name="connsiteY18" fmla="*/ 20975 h 247650"/>
                <a:gd name="connsiteX19" fmla="*/ 10597469 w 11766344"/>
                <a:gd name="connsiteY19" fmla="*/ 70572 h 247650"/>
                <a:gd name="connsiteX20" fmla="*/ 10556603 w 11766344"/>
                <a:gd name="connsiteY20" fmla="*/ 111438 h 247650"/>
                <a:gd name="connsiteX21" fmla="*/ 10413946 w 11766344"/>
                <a:gd name="connsiteY21" fmla="*/ 111438 h 247650"/>
                <a:gd name="connsiteX22" fmla="*/ 10373080 w 11766344"/>
                <a:gd name="connsiteY22" fmla="*/ 70572 h 247650"/>
                <a:gd name="connsiteX23" fmla="*/ 10373080 w 11766344"/>
                <a:gd name="connsiteY23" fmla="*/ 20975 h 247650"/>
                <a:gd name="connsiteX24" fmla="*/ 10381768 w 11766344"/>
                <a:gd name="connsiteY24" fmla="*/ 0 h 247650"/>
                <a:gd name="connsiteX25" fmla="*/ 10148356 w 11766344"/>
                <a:gd name="connsiteY25" fmla="*/ 0 h 247650"/>
                <a:gd name="connsiteX26" fmla="*/ 10157044 w 11766344"/>
                <a:gd name="connsiteY26" fmla="*/ 20975 h 247650"/>
                <a:gd name="connsiteX27" fmla="*/ 10157044 w 11766344"/>
                <a:gd name="connsiteY27" fmla="*/ 70572 h 247650"/>
                <a:gd name="connsiteX28" fmla="*/ 10116178 w 11766344"/>
                <a:gd name="connsiteY28" fmla="*/ 111438 h 247650"/>
                <a:gd name="connsiteX29" fmla="*/ 9973521 w 11766344"/>
                <a:gd name="connsiteY29" fmla="*/ 111438 h 247650"/>
                <a:gd name="connsiteX30" fmla="*/ 9932655 w 11766344"/>
                <a:gd name="connsiteY30" fmla="*/ 70572 h 247650"/>
                <a:gd name="connsiteX31" fmla="*/ 9932655 w 11766344"/>
                <a:gd name="connsiteY31" fmla="*/ 20975 h 247650"/>
                <a:gd name="connsiteX32" fmla="*/ 9941342 w 11766344"/>
                <a:gd name="connsiteY32" fmla="*/ 0 h 247650"/>
                <a:gd name="connsiteX33" fmla="*/ 9707931 w 11766344"/>
                <a:gd name="connsiteY33" fmla="*/ 0 h 247650"/>
                <a:gd name="connsiteX34" fmla="*/ 9716619 w 11766344"/>
                <a:gd name="connsiteY34" fmla="*/ 20975 h 247650"/>
                <a:gd name="connsiteX35" fmla="*/ 9716619 w 11766344"/>
                <a:gd name="connsiteY35" fmla="*/ 70572 h 247650"/>
                <a:gd name="connsiteX36" fmla="*/ 9675752 w 11766344"/>
                <a:gd name="connsiteY36" fmla="*/ 111438 h 247650"/>
                <a:gd name="connsiteX37" fmla="*/ 9533095 w 11766344"/>
                <a:gd name="connsiteY37" fmla="*/ 111438 h 247650"/>
                <a:gd name="connsiteX38" fmla="*/ 9492230 w 11766344"/>
                <a:gd name="connsiteY38" fmla="*/ 70572 h 247650"/>
                <a:gd name="connsiteX39" fmla="*/ 9492230 w 11766344"/>
                <a:gd name="connsiteY39" fmla="*/ 20975 h 247650"/>
                <a:gd name="connsiteX40" fmla="*/ 9500917 w 11766344"/>
                <a:gd name="connsiteY40" fmla="*/ 0 h 247650"/>
                <a:gd name="connsiteX41" fmla="*/ 9267506 w 11766344"/>
                <a:gd name="connsiteY41" fmla="*/ 0 h 247650"/>
                <a:gd name="connsiteX42" fmla="*/ 9276194 w 11766344"/>
                <a:gd name="connsiteY42" fmla="*/ 20975 h 247650"/>
                <a:gd name="connsiteX43" fmla="*/ 9276194 w 11766344"/>
                <a:gd name="connsiteY43" fmla="*/ 70572 h 247650"/>
                <a:gd name="connsiteX44" fmla="*/ 9235329 w 11766344"/>
                <a:gd name="connsiteY44" fmla="*/ 111438 h 247650"/>
                <a:gd name="connsiteX45" fmla="*/ 9092671 w 11766344"/>
                <a:gd name="connsiteY45" fmla="*/ 111438 h 247650"/>
                <a:gd name="connsiteX46" fmla="*/ 9051805 w 11766344"/>
                <a:gd name="connsiteY46" fmla="*/ 70572 h 247650"/>
                <a:gd name="connsiteX47" fmla="*/ 9051805 w 11766344"/>
                <a:gd name="connsiteY47" fmla="*/ 20975 h 247650"/>
                <a:gd name="connsiteX48" fmla="*/ 9060493 w 11766344"/>
                <a:gd name="connsiteY48" fmla="*/ 0 h 247650"/>
                <a:gd name="connsiteX49" fmla="*/ 8827081 w 11766344"/>
                <a:gd name="connsiteY49" fmla="*/ 0 h 247650"/>
                <a:gd name="connsiteX50" fmla="*/ 8835769 w 11766344"/>
                <a:gd name="connsiteY50" fmla="*/ 20975 h 247650"/>
                <a:gd name="connsiteX51" fmla="*/ 8835769 w 11766344"/>
                <a:gd name="connsiteY51" fmla="*/ 70572 h 247650"/>
                <a:gd name="connsiteX52" fmla="*/ 8794904 w 11766344"/>
                <a:gd name="connsiteY52" fmla="*/ 111438 h 247650"/>
                <a:gd name="connsiteX53" fmla="*/ 8652246 w 11766344"/>
                <a:gd name="connsiteY53" fmla="*/ 111438 h 247650"/>
                <a:gd name="connsiteX54" fmla="*/ 8611380 w 11766344"/>
                <a:gd name="connsiteY54" fmla="*/ 70572 h 247650"/>
                <a:gd name="connsiteX55" fmla="*/ 8611380 w 11766344"/>
                <a:gd name="connsiteY55" fmla="*/ 20975 h 247650"/>
                <a:gd name="connsiteX56" fmla="*/ 8620068 w 11766344"/>
                <a:gd name="connsiteY56" fmla="*/ 0 h 247650"/>
                <a:gd name="connsiteX57" fmla="*/ 8386656 w 11766344"/>
                <a:gd name="connsiteY57" fmla="*/ 0 h 247650"/>
                <a:gd name="connsiteX58" fmla="*/ 8395345 w 11766344"/>
                <a:gd name="connsiteY58" fmla="*/ 20975 h 247650"/>
                <a:gd name="connsiteX59" fmla="*/ 8395345 w 11766344"/>
                <a:gd name="connsiteY59" fmla="*/ 70572 h 247650"/>
                <a:gd name="connsiteX60" fmla="*/ 8354478 w 11766344"/>
                <a:gd name="connsiteY60" fmla="*/ 111438 h 247650"/>
                <a:gd name="connsiteX61" fmla="*/ 8211821 w 11766344"/>
                <a:gd name="connsiteY61" fmla="*/ 111438 h 247650"/>
                <a:gd name="connsiteX62" fmla="*/ 8170955 w 11766344"/>
                <a:gd name="connsiteY62" fmla="*/ 70572 h 247650"/>
                <a:gd name="connsiteX63" fmla="*/ 8170955 w 11766344"/>
                <a:gd name="connsiteY63" fmla="*/ 20975 h 247650"/>
                <a:gd name="connsiteX64" fmla="*/ 8179643 w 11766344"/>
                <a:gd name="connsiteY64" fmla="*/ 0 h 247650"/>
                <a:gd name="connsiteX65" fmla="*/ 7946231 w 11766344"/>
                <a:gd name="connsiteY65" fmla="*/ 0 h 247650"/>
                <a:gd name="connsiteX66" fmla="*/ 7954919 w 11766344"/>
                <a:gd name="connsiteY66" fmla="*/ 20975 h 247650"/>
                <a:gd name="connsiteX67" fmla="*/ 7954919 w 11766344"/>
                <a:gd name="connsiteY67" fmla="*/ 70572 h 247650"/>
                <a:gd name="connsiteX68" fmla="*/ 7914053 w 11766344"/>
                <a:gd name="connsiteY68" fmla="*/ 111438 h 247650"/>
                <a:gd name="connsiteX69" fmla="*/ 7771396 w 11766344"/>
                <a:gd name="connsiteY69" fmla="*/ 111438 h 247650"/>
                <a:gd name="connsiteX70" fmla="*/ 7730530 w 11766344"/>
                <a:gd name="connsiteY70" fmla="*/ 70572 h 247650"/>
                <a:gd name="connsiteX71" fmla="*/ 7730530 w 11766344"/>
                <a:gd name="connsiteY71" fmla="*/ 20975 h 247650"/>
                <a:gd name="connsiteX72" fmla="*/ 7739218 w 11766344"/>
                <a:gd name="connsiteY72" fmla="*/ 0 h 247650"/>
                <a:gd name="connsiteX73" fmla="*/ 7505809 w 11766344"/>
                <a:gd name="connsiteY73" fmla="*/ 0 h 247650"/>
                <a:gd name="connsiteX74" fmla="*/ 7514497 w 11766344"/>
                <a:gd name="connsiteY74" fmla="*/ 20975 h 247650"/>
                <a:gd name="connsiteX75" fmla="*/ 7514497 w 11766344"/>
                <a:gd name="connsiteY75" fmla="*/ 70572 h 247650"/>
                <a:gd name="connsiteX76" fmla="*/ 7473631 w 11766344"/>
                <a:gd name="connsiteY76" fmla="*/ 111438 h 247650"/>
                <a:gd name="connsiteX77" fmla="*/ 7330974 w 11766344"/>
                <a:gd name="connsiteY77" fmla="*/ 111438 h 247650"/>
                <a:gd name="connsiteX78" fmla="*/ 7290108 w 11766344"/>
                <a:gd name="connsiteY78" fmla="*/ 70572 h 247650"/>
                <a:gd name="connsiteX79" fmla="*/ 7290108 w 11766344"/>
                <a:gd name="connsiteY79" fmla="*/ 20975 h 247650"/>
                <a:gd name="connsiteX80" fmla="*/ 7298796 w 11766344"/>
                <a:gd name="connsiteY80" fmla="*/ 0 h 247650"/>
                <a:gd name="connsiteX81" fmla="*/ 7065384 w 11766344"/>
                <a:gd name="connsiteY81" fmla="*/ 0 h 247650"/>
                <a:gd name="connsiteX82" fmla="*/ 7074072 w 11766344"/>
                <a:gd name="connsiteY82" fmla="*/ 20975 h 247650"/>
                <a:gd name="connsiteX83" fmla="*/ 7074072 w 11766344"/>
                <a:gd name="connsiteY83" fmla="*/ 70572 h 247650"/>
                <a:gd name="connsiteX84" fmla="*/ 7033206 w 11766344"/>
                <a:gd name="connsiteY84" fmla="*/ 111438 h 247650"/>
                <a:gd name="connsiteX85" fmla="*/ 6890549 w 11766344"/>
                <a:gd name="connsiteY85" fmla="*/ 111438 h 247650"/>
                <a:gd name="connsiteX86" fmla="*/ 6849683 w 11766344"/>
                <a:gd name="connsiteY86" fmla="*/ 70572 h 247650"/>
                <a:gd name="connsiteX87" fmla="*/ 6849683 w 11766344"/>
                <a:gd name="connsiteY87" fmla="*/ 20975 h 247650"/>
                <a:gd name="connsiteX88" fmla="*/ 6858371 w 11766344"/>
                <a:gd name="connsiteY88" fmla="*/ 0 h 247650"/>
                <a:gd name="connsiteX89" fmla="*/ 6624959 w 11766344"/>
                <a:gd name="connsiteY89" fmla="*/ 0 h 247650"/>
                <a:gd name="connsiteX90" fmla="*/ 6633647 w 11766344"/>
                <a:gd name="connsiteY90" fmla="*/ 20975 h 247650"/>
                <a:gd name="connsiteX91" fmla="*/ 6633647 w 11766344"/>
                <a:gd name="connsiteY91" fmla="*/ 70572 h 247650"/>
                <a:gd name="connsiteX92" fmla="*/ 6592781 w 11766344"/>
                <a:gd name="connsiteY92" fmla="*/ 111438 h 247650"/>
                <a:gd name="connsiteX93" fmla="*/ 6450124 w 11766344"/>
                <a:gd name="connsiteY93" fmla="*/ 111438 h 247650"/>
                <a:gd name="connsiteX94" fmla="*/ 6409258 w 11766344"/>
                <a:gd name="connsiteY94" fmla="*/ 70572 h 247650"/>
                <a:gd name="connsiteX95" fmla="*/ 6409258 w 11766344"/>
                <a:gd name="connsiteY95" fmla="*/ 20975 h 247650"/>
                <a:gd name="connsiteX96" fmla="*/ 6417946 w 11766344"/>
                <a:gd name="connsiteY96" fmla="*/ 0 h 247650"/>
                <a:gd name="connsiteX97" fmla="*/ 6184534 w 11766344"/>
                <a:gd name="connsiteY97" fmla="*/ 0 h 247650"/>
                <a:gd name="connsiteX98" fmla="*/ 6193222 w 11766344"/>
                <a:gd name="connsiteY98" fmla="*/ 20975 h 247650"/>
                <a:gd name="connsiteX99" fmla="*/ 6193222 w 11766344"/>
                <a:gd name="connsiteY99" fmla="*/ 70572 h 247650"/>
                <a:gd name="connsiteX100" fmla="*/ 6152356 w 11766344"/>
                <a:gd name="connsiteY100" fmla="*/ 111438 h 247650"/>
                <a:gd name="connsiteX101" fmla="*/ 6009699 w 11766344"/>
                <a:gd name="connsiteY101" fmla="*/ 111438 h 247650"/>
                <a:gd name="connsiteX102" fmla="*/ 5968833 w 11766344"/>
                <a:gd name="connsiteY102" fmla="*/ 70572 h 247650"/>
                <a:gd name="connsiteX103" fmla="*/ 5968833 w 11766344"/>
                <a:gd name="connsiteY103" fmla="*/ 20975 h 247650"/>
                <a:gd name="connsiteX104" fmla="*/ 5977521 w 11766344"/>
                <a:gd name="connsiteY104" fmla="*/ 0 h 247650"/>
                <a:gd name="connsiteX105" fmla="*/ 5744109 w 11766344"/>
                <a:gd name="connsiteY105" fmla="*/ 0 h 247650"/>
                <a:gd name="connsiteX106" fmla="*/ 5752797 w 11766344"/>
                <a:gd name="connsiteY106" fmla="*/ 20975 h 247650"/>
                <a:gd name="connsiteX107" fmla="*/ 5752797 w 11766344"/>
                <a:gd name="connsiteY107" fmla="*/ 70572 h 247650"/>
                <a:gd name="connsiteX108" fmla="*/ 5711931 w 11766344"/>
                <a:gd name="connsiteY108" fmla="*/ 111438 h 247650"/>
                <a:gd name="connsiteX109" fmla="*/ 5569274 w 11766344"/>
                <a:gd name="connsiteY109" fmla="*/ 111438 h 247650"/>
                <a:gd name="connsiteX110" fmla="*/ 5528408 w 11766344"/>
                <a:gd name="connsiteY110" fmla="*/ 70572 h 247650"/>
                <a:gd name="connsiteX111" fmla="*/ 5528408 w 11766344"/>
                <a:gd name="connsiteY111" fmla="*/ 20975 h 247650"/>
                <a:gd name="connsiteX112" fmla="*/ 5537096 w 11766344"/>
                <a:gd name="connsiteY112" fmla="*/ 0 h 247650"/>
                <a:gd name="connsiteX113" fmla="*/ 5303684 w 11766344"/>
                <a:gd name="connsiteY113" fmla="*/ 0 h 247650"/>
                <a:gd name="connsiteX114" fmla="*/ 5312372 w 11766344"/>
                <a:gd name="connsiteY114" fmla="*/ 20975 h 247650"/>
                <a:gd name="connsiteX115" fmla="*/ 5312372 w 11766344"/>
                <a:gd name="connsiteY115" fmla="*/ 70572 h 247650"/>
                <a:gd name="connsiteX116" fmla="*/ 5271506 w 11766344"/>
                <a:gd name="connsiteY116" fmla="*/ 111438 h 247650"/>
                <a:gd name="connsiteX117" fmla="*/ 5128849 w 11766344"/>
                <a:gd name="connsiteY117" fmla="*/ 111438 h 247650"/>
                <a:gd name="connsiteX118" fmla="*/ 5087983 w 11766344"/>
                <a:gd name="connsiteY118" fmla="*/ 70572 h 247650"/>
                <a:gd name="connsiteX119" fmla="*/ 5087983 w 11766344"/>
                <a:gd name="connsiteY119" fmla="*/ 20975 h 247650"/>
                <a:gd name="connsiteX120" fmla="*/ 5096671 w 11766344"/>
                <a:gd name="connsiteY120" fmla="*/ 0 h 247650"/>
                <a:gd name="connsiteX121" fmla="*/ 4863259 w 11766344"/>
                <a:gd name="connsiteY121" fmla="*/ 0 h 247650"/>
                <a:gd name="connsiteX122" fmla="*/ 4871947 w 11766344"/>
                <a:gd name="connsiteY122" fmla="*/ 20975 h 247650"/>
                <a:gd name="connsiteX123" fmla="*/ 4871947 w 11766344"/>
                <a:gd name="connsiteY123" fmla="*/ 70572 h 247650"/>
                <a:gd name="connsiteX124" fmla="*/ 4831081 w 11766344"/>
                <a:gd name="connsiteY124" fmla="*/ 111438 h 247650"/>
                <a:gd name="connsiteX125" fmla="*/ 4688424 w 11766344"/>
                <a:gd name="connsiteY125" fmla="*/ 111438 h 247650"/>
                <a:gd name="connsiteX126" fmla="*/ 4647558 w 11766344"/>
                <a:gd name="connsiteY126" fmla="*/ 70572 h 247650"/>
                <a:gd name="connsiteX127" fmla="*/ 4647558 w 11766344"/>
                <a:gd name="connsiteY127" fmla="*/ 20975 h 247650"/>
                <a:gd name="connsiteX128" fmla="*/ 4656246 w 11766344"/>
                <a:gd name="connsiteY128" fmla="*/ 0 h 247650"/>
                <a:gd name="connsiteX129" fmla="*/ 4422834 w 11766344"/>
                <a:gd name="connsiteY129" fmla="*/ 0 h 247650"/>
                <a:gd name="connsiteX130" fmla="*/ 4431522 w 11766344"/>
                <a:gd name="connsiteY130" fmla="*/ 20975 h 247650"/>
                <a:gd name="connsiteX131" fmla="*/ 4431522 w 11766344"/>
                <a:gd name="connsiteY131" fmla="*/ 70572 h 247650"/>
                <a:gd name="connsiteX132" fmla="*/ 4390656 w 11766344"/>
                <a:gd name="connsiteY132" fmla="*/ 111438 h 247650"/>
                <a:gd name="connsiteX133" fmla="*/ 4247999 w 11766344"/>
                <a:gd name="connsiteY133" fmla="*/ 111438 h 247650"/>
                <a:gd name="connsiteX134" fmla="*/ 4207133 w 11766344"/>
                <a:gd name="connsiteY134" fmla="*/ 70572 h 247650"/>
                <a:gd name="connsiteX135" fmla="*/ 4207133 w 11766344"/>
                <a:gd name="connsiteY135" fmla="*/ 20975 h 247650"/>
                <a:gd name="connsiteX136" fmla="*/ 4215821 w 11766344"/>
                <a:gd name="connsiteY136" fmla="*/ 0 h 247650"/>
                <a:gd name="connsiteX137" fmla="*/ 3982409 w 11766344"/>
                <a:gd name="connsiteY137" fmla="*/ 0 h 247650"/>
                <a:gd name="connsiteX138" fmla="*/ 3991097 w 11766344"/>
                <a:gd name="connsiteY138" fmla="*/ 20975 h 247650"/>
                <a:gd name="connsiteX139" fmla="*/ 3991097 w 11766344"/>
                <a:gd name="connsiteY139" fmla="*/ 70572 h 247650"/>
                <a:gd name="connsiteX140" fmla="*/ 3950231 w 11766344"/>
                <a:gd name="connsiteY140" fmla="*/ 111438 h 247650"/>
                <a:gd name="connsiteX141" fmla="*/ 3807574 w 11766344"/>
                <a:gd name="connsiteY141" fmla="*/ 111438 h 247650"/>
                <a:gd name="connsiteX142" fmla="*/ 3766708 w 11766344"/>
                <a:gd name="connsiteY142" fmla="*/ 70572 h 247650"/>
                <a:gd name="connsiteX143" fmla="*/ 3766708 w 11766344"/>
                <a:gd name="connsiteY143" fmla="*/ 20975 h 247650"/>
                <a:gd name="connsiteX144" fmla="*/ 3775396 w 11766344"/>
                <a:gd name="connsiteY144" fmla="*/ 0 h 247650"/>
                <a:gd name="connsiteX145" fmla="*/ 3541984 w 11766344"/>
                <a:gd name="connsiteY145" fmla="*/ 0 h 247650"/>
                <a:gd name="connsiteX146" fmla="*/ 3550672 w 11766344"/>
                <a:gd name="connsiteY146" fmla="*/ 20975 h 247650"/>
                <a:gd name="connsiteX147" fmla="*/ 3550672 w 11766344"/>
                <a:gd name="connsiteY147" fmla="*/ 70572 h 247650"/>
                <a:gd name="connsiteX148" fmla="*/ 3509806 w 11766344"/>
                <a:gd name="connsiteY148" fmla="*/ 111438 h 247650"/>
                <a:gd name="connsiteX149" fmla="*/ 3367149 w 11766344"/>
                <a:gd name="connsiteY149" fmla="*/ 111438 h 247650"/>
                <a:gd name="connsiteX150" fmla="*/ 3326283 w 11766344"/>
                <a:gd name="connsiteY150" fmla="*/ 70572 h 247650"/>
                <a:gd name="connsiteX151" fmla="*/ 3326283 w 11766344"/>
                <a:gd name="connsiteY151" fmla="*/ 20975 h 247650"/>
                <a:gd name="connsiteX152" fmla="*/ 3334971 w 11766344"/>
                <a:gd name="connsiteY152" fmla="*/ 0 h 247650"/>
                <a:gd name="connsiteX153" fmla="*/ 3101559 w 11766344"/>
                <a:gd name="connsiteY153" fmla="*/ 0 h 247650"/>
                <a:gd name="connsiteX154" fmla="*/ 3110247 w 11766344"/>
                <a:gd name="connsiteY154" fmla="*/ 20975 h 247650"/>
                <a:gd name="connsiteX155" fmla="*/ 3110247 w 11766344"/>
                <a:gd name="connsiteY155" fmla="*/ 70572 h 247650"/>
                <a:gd name="connsiteX156" fmla="*/ 3069381 w 11766344"/>
                <a:gd name="connsiteY156" fmla="*/ 111438 h 247650"/>
                <a:gd name="connsiteX157" fmla="*/ 2926724 w 11766344"/>
                <a:gd name="connsiteY157" fmla="*/ 111438 h 247650"/>
                <a:gd name="connsiteX158" fmla="*/ 2885858 w 11766344"/>
                <a:gd name="connsiteY158" fmla="*/ 70572 h 247650"/>
                <a:gd name="connsiteX159" fmla="*/ 2885858 w 11766344"/>
                <a:gd name="connsiteY159" fmla="*/ 20975 h 247650"/>
                <a:gd name="connsiteX160" fmla="*/ 2894546 w 11766344"/>
                <a:gd name="connsiteY160" fmla="*/ 0 h 247650"/>
                <a:gd name="connsiteX161" fmla="*/ 2661134 w 11766344"/>
                <a:gd name="connsiteY161" fmla="*/ 0 h 247650"/>
                <a:gd name="connsiteX162" fmla="*/ 2669822 w 11766344"/>
                <a:gd name="connsiteY162" fmla="*/ 20975 h 247650"/>
                <a:gd name="connsiteX163" fmla="*/ 2669822 w 11766344"/>
                <a:gd name="connsiteY163" fmla="*/ 70572 h 247650"/>
                <a:gd name="connsiteX164" fmla="*/ 2628956 w 11766344"/>
                <a:gd name="connsiteY164" fmla="*/ 111438 h 247650"/>
                <a:gd name="connsiteX165" fmla="*/ 2486299 w 11766344"/>
                <a:gd name="connsiteY165" fmla="*/ 111438 h 247650"/>
                <a:gd name="connsiteX166" fmla="*/ 2445433 w 11766344"/>
                <a:gd name="connsiteY166" fmla="*/ 70572 h 247650"/>
                <a:gd name="connsiteX167" fmla="*/ 2445433 w 11766344"/>
                <a:gd name="connsiteY167" fmla="*/ 20975 h 247650"/>
                <a:gd name="connsiteX168" fmla="*/ 2454121 w 11766344"/>
                <a:gd name="connsiteY168" fmla="*/ 0 h 247650"/>
                <a:gd name="connsiteX169" fmla="*/ 2220709 w 11766344"/>
                <a:gd name="connsiteY169" fmla="*/ 0 h 247650"/>
                <a:gd name="connsiteX170" fmla="*/ 2229397 w 11766344"/>
                <a:gd name="connsiteY170" fmla="*/ 20975 h 247650"/>
                <a:gd name="connsiteX171" fmla="*/ 2229397 w 11766344"/>
                <a:gd name="connsiteY171" fmla="*/ 70572 h 247650"/>
                <a:gd name="connsiteX172" fmla="*/ 2188531 w 11766344"/>
                <a:gd name="connsiteY172" fmla="*/ 111438 h 247650"/>
                <a:gd name="connsiteX173" fmla="*/ 2045874 w 11766344"/>
                <a:gd name="connsiteY173" fmla="*/ 111438 h 247650"/>
                <a:gd name="connsiteX174" fmla="*/ 2005008 w 11766344"/>
                <a:gd name="connsiteY174" fmla="*/ 70572 h 247650"/>
                <a:gd name="connsiteX175" fmla="*/ 2005008 w 11766344"/>
                <a:gd name="connsiteY175" fmla="*/ 20975 h 247650"/>
                <a:gd name="connsiteX176" fmla="*/ 2013696 w 11766344"/>
                <a:gd name="connsiteY176" fmla="*/ 0 h 247650"/>
                <a:gd name="connsiteX177" fmla="*/ 1780284 w 11766344"/>
                <a:gd name="connsiteY177" fmla="*/ 0 h 247650"/>
                <a:gd name="connsiteX178" fmla="*/ 1788972 w 11766344"/>
                <a:gd name="connsiteY178" fmla="*/ 20975 h 247650"/>
                <a:gd name="connsiteX179" fmla="*/ 1788972 w 11766344"/>
                <a:gd name="connsiteY179" fmla="*/ 70572 h 247650"/>
                <a:gd name="connsiteX180" fmla="*/ 1748106 w 11766344"/>
                <a:gd name="connsiteY180" fmla="*/ 111438 h 247650"/>
                <a:gd name="connsiteX181" fmla="*/ 1605449 w 11766344"/>
                <a:gd name="connsiteY181" fmla="*/ 111438 h 247650"/>
                <a:gd name="connsiteX182" fmla="*/ 1564583 w 11766344"/>
                <a:gd name="connsiteY182" fmla="*/ 70572 h 247650"/>
                <a:gd name="connsiteX183" fmla="*/ 1564583 w 11766344"/>
                <a:gd name="connsiteY183" fmla="*/ 20975 h 247650"/>
                <a:gd name="connsiteX184" fmla="*/ 1573271 w 11766344"/>
                <a:gd name="connsiteY184" fmla="*/ 0 h 247650"/>
                <a:gd name="connsiteX185" fmla="*/ 1339859 w 11766344"/>
                <a:gd name="connsiteY185" fmla="*/ 0 h 247650"/>
                <a:gd name="connsiteX186" fmla="*/ 1348547 w 11766344"/>
                <a:gd name="connsiteY186" fmla="*/ 20975 h 247650"/>
                <a:gd name="connsiteX187" fmla="*/ 1348547 w 11766344"/>
                <a:gd name="connsiteY187" fmla="*/ 70572 h 247650"/>
                <a:gd name="connsiteX188" fmla="*/ 1307681 w 11766344"/>
                <a:gd name="connsiteY188" fmla="*/ 111438 h 247650"/>
                <a:gd name="connsiteX189" fmla="*/ 1165024 w 11766344"/>
                <a:gd name="connsiteY189" fmla="*/ 111438 h 247650"/>
                <a:gd name="connsiteX190" fmla="*/ 1124158 w 11766344"/>
                <a:gd name="connsiteY190" fmla="*/ 70572 h 247650"/>
                <a:gd name="connsiteX191" fmla="*/ 1124158 w 11766344"/>
                <a:gd name="connsiteY191" fmla="*/ 20975 h 247650"/>
                <a:gd name="connsiteX192" fmla="*/ 1132846 w 11766344"/>
                <a:gd name="connsiteY192" fmla="*/ 0 h 247650"/>
                <a:gd name="connsiteX193" fmla="*/ 899434 w 11766344"/>
                <a:gd name="connsiteY193" fmla="*/ 0 h 247650"/>
                <a:gd name="connsiteX194" fmla="*/ 908122 w 11766344"/>
                <a:gd name="connsiteY194" fmla="*/ 20975 h 247650"/>
                <a:gd name="connsiteX195" fmla="*/ 908122 w 11766344"/>
                <a:gd name="connsiteY195" fmla="*/ 70572 h 247650"/>
                <a:gd name="connsiteX196" fmla="*/ 867256 w 11766344"/>
                <a:gd name="connsiteY196" fmla="*/ 111438 h 247650"/>
                <a:gd name="connsiteX197" fmla="*/ 724599 w 11766344"/>
                <a:gd name="connsiteY197" fmla="*/ 111438 h 247650"/>
                <a:gd name="connsiteX198" fmla="*/ 683733 w 11766344"/>
                <a:gd name="connsiteY198" fmla="*/ 70572 h 247650"/>
                <a:gd name="connsiteX199" fmla="*/ 683733 w 11766344"/>
                <a:gd name="connsiteY199" fmla="*/ 20975 h 247650"/>
                <a:gd name="connsiteX200" fmla="*/ 692421 w 11766344"/>
                <a:gd name="connsiteY200" fmla="*/ 0 h 247650"/>
                <a:gd name="connsiteX201" fmla="*/ 459009 w 11766344"/>
                <a:gd name="connsiteY201" fmla="*/ 0 h 247650"/>
                <a:gd name="connsiteX202" fmla="*/ 467697 w 11766344"/>
                <a:gd name="connsiteY202" fmla="*/ 20975 h 247650"/>
                <a:gd name="connsiteX203" fmla="*/ 467697 w 11766344"/>
                <a:gd name="connsiteY203" fmla="*/ 70572 h 247650"/>
                <a:gd name="connsiteX204" fmla="*/ 426831 w 11766344"/>
                <a:gd name="connsiteY204" fmla="*/ 111438 h 247650"/>
                <a:gd name="connsiteX205" fmla="*/ 284174 w 11766344"/>
                <a:gd name="connsiteY205" fmla="*/ 111438 h 247650"/>
                <a:gd name="connsiteX206" fmla="*/ 243308 w 11766344"/>
                <a:gd name="connsiteY206" fmla="*/ 70572 h 247650"/>
                <a:gd name="connsiteX207" fmla="*/ 243308 w 11766344"/>
                <a:gd name="connsiteY207" fmla="*/ 20975 h 247650"/>
                <a:gd name="connsiteX208" fmla="*/ 251996 w 11766344"/>
                <a:gd name="connsiteY208" fmla="*/ 0 h 247650"/>
                <a:gd name="connsiteX209" fmla="*/ 138959 w 11766344"/>
                <a:gd name="connsiteY209" fmla="*/ 0 h 247650"/>
                <a:gd name="connsiteX210" fmla="*/ 0 w 11766344"/>
                <a:gd name="connsiteY210" fmla="*/ 247650 h 247650"/>
                <a:gd name="connsiteX211" fmla="*/ 11627385 w 11766344"/>
                <a:gd name="connsiteY211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</a:cxnLst>
              <a:rect l="l" t="t" r="r" b="b"/>
              <a:pathLst>
                <a:path w="11766344" h="247650">
                  <a:moveTo>
                    <a:pt x="11766344" y="0"/>
                  </a:moveTo>
                  <a:lnTo>
                    <a:pt x="11469630" y="0"/>
                  </a:lnTo>
                  <a:lnTo>
                    <a:pt x="11478318" y="20975"/>
                  </a:lnTo>
                  <a:lnTo>
                    <a:pt x="11478318" y="70572"/>
                  </a:lnTo>
                  <a:cubicBezTo>
                    <a:pt x="11478318" y="93142"/>
                    <a:pt x="11460022" y="111438"/>
                    <a:pt x="11437452" y="111438"/>
                  </a:cubicBezTo>
                  <a:lnTo>
                    <a:pt x="11294795" y="111438"/>
                  </a:lnTo>
                  <a:cubicBezTo>
                    <a:pt x="11272225" y="111438"/>
                    <a:pt x="11253929" y="93142"/>
                    <a:pt x="11253929" y="70572"/>
                  </a:cubicBezTo>
                  <a:lnTo>
                    <a:pt x="11253929" y="20975"/>
                  </a:lnTo>
                  <a:lnTo>
                    <a:pt x="11262617" y="0"/>
                  </a:lnTo>
                  <a:lnTo>
                    <a:pt x="11029205" y="0"/>
                  </a:lnTo>
                  <a:lnTo>
                    <a:pt x="11037893" y="20975"/>
                  </a:lnTo>
                  <a:lnTo>
                    <a:pt x="11037893" y="70572"/>
                  </a:lnTo>
                  <a:cubicBezTo>
                    <a:pt x="11037893" y="93142"/>
                    <a:pt x="11019597" y="111438"/>
                    <a:pt x="10997027" y="111438"/>
                  </a:cubicBezTo>
                  <a:lnTo>
                    <a:pt x="10854370" y="111438"/>
                  </a:lnTo>
                  <a:cubicBezTo>
                    <a:pt x="10831800" y="111438"/>
                    <a:pt x="10813504" y="93142"/>
                    <a:pt x="10813504" y="70572"/>
                  </a:cubicBezTo>
                  <a:lnTo>
                    <a:pt x="10813504" y="20975"/>
                  </a:lnTo>
                  <a:lnTo>
                    <a:pt x="10822192" y="0"/>
                  </a:lnTo>
                  <a:lnTo>
                    <a:pt x="10588781" y="0"/>
                  </a:lnTo>
                  <a:lnTo>
                    <a:pt x="10597469" y="20975"/>
                  </a:lnTo>
                  <a:lnTo>
                    <a:pt x="10597469" y="70572"/>
                  </a:lnTo>
                  <a:cubicBezTo>
                    <a:pt x="10597469" y="93142"/>
                    <a:pt x="10579173" y="111438"/>
                    <a:pt x="10556603" y="111438"/>
                  </a:cubicBezTo>
                  <a:lnTo>
                    <a:pt x="10413946" y="111438"/>
                  </a:lnTo>
                  <a:cubicBezTo>
                    <a:pt x="10391376" y="111438"/>
                    <a:pt x="10373080" y="93142"/>
                    <a:pt x="10373080" y="70572"/>
                  </a:cubicBezTo>
                  <a:lnTo>
                    <a:pt x="10373080" y="20975"/>
                  </a:lnTo>
                  <a:lnTo>
                    <a:pt x="10381768" y="0"/>
                  </a:lnTo>
                  <a:lnTo>
                    <a:pt x="10148356" y="0"/>
                  </a:lnTo>
                  <a:lnTo>
                    <a:pt x="10157044" y="20975"/>
                  </a:lnTo>
                  <a:lnTo>
                    <a:pt x="10157044" y="70572"/>
                  </a:lnTo>
                  <a:cubicBezTo>
                    <a:pt x="10157044" y="93142"/>
                    <a:pt x="10138747" y="111438"/>
                    <a:pt x="10116178" y="111438"/>
                  </a:cubicBezTo>
                  <a:lnTo>
                    <a:pt x="9973521" y="111438"/>
                  </a:lnTo>
                  <a:cubicBezTo>
                    <a:pt x="9950950" y="111438"/>
                    <a:pt x="9932655" y="93142"/>
                    <a:pt x="9932655" y="70572"/>
                  </a:cubicBezTo>
                  <a:lnTo>
                    <a:pt x="9932655" y="20975"/>
                  </a:lnTo>
                  <a:lnTo>
                    <a:pt x="9941342" y="0"/>
                  </a:lnTo>
                  <a:lnTo>
                    <a:pt x="9707931" y="0"/>
                  </a:lnTo>
                  <a:lnTo>
                    <a:pt x="9716619" y="20975"/>
                  </a:lnTo>
                  <a:lnTo>
                    <a:pt x="9716619" y="70572"/>
                  </a:lnTo>
                  <a:cubicBezTo>
                    <a:pt x="9716619" y="93142"/>
                    <a:pt x="9698323" y="111438"/>
                    <a:pt x="9675752" y="111438"/>
                  </a:cubicBezTo>
                  <a:lnTo>
                    <a:pt x="9533095" y="111438"/>
                  </a:lnTo>
                  <a:cubicBezTo>
                    <a:pt x="9510525" y="111438"/>
                    <a:pt x="9492230" y="93142"/>
                    <a:pt x="9492230" y="70572"/>
                  </a:cubicBezTo>
                  <a:lnTo>
                    <a:pt x="9492230" y="20975"/>
                  </a:lnTo>
                  <a:lnTo>
                    <a:pt x="9500917" y="0"/>
                  </a:lnTo>
                  <a:lnTo>
                    <a:pt x="9267506" y="0"/>
                  </a:lnTo>
                  <a:lnTo>
                    <a:pt x="9276194" y="20975"/>
                  </a:lnTo>
                  <a:lnTo>
                    <a:pt x="9276194" y="70572"/>
                  </a:lnTo>
                  <a:cubicBezTo>
                    <a:pt x="9276194" y="93142"/>
                    <a:pt x="9257898" y="111438"/>
                    <a:pt x="9235329" y="111438"/>
                  </a:cubicBezTo>
                  <a:lnTo>
                    <a:pt x="9092671" y="111438"/>
                  </a:lnTo>
                  <a:cubicBezTo>
                    <a:pt x="9070101" y="111438"/>
                    <a:pt x="9051805" y="93142"/>
                    <a:pt x="9051805" y="70572"/>
                  </a:cubicBezTo>
                  <a:lnTo>
                    <a:pt x="9051805" y="20975"/>
                  </a:lnTo>
                  <a:lnTo>
                    <a:pt x="9060493" y="0"/>
                  </a:lnTo>
                  <a:lnTo>
                    <a:pt x="8827081" y="0"/>
                  </a:lnTo>
                  <a:lnTo>
                    <a:pt x="8835769" y="20975"/>
                  </a:lnTo>
                  <a:lnTo>
                    <a:pt x="8835769" y="70572"/>
                  </a:lnTo>
                  <a:cubicBezTo>
                    <a:pt x="8835769" y="93142"/>
                    <a:pt x="8817473" y="111438"/>
                    <a:pt x="8794904" y="111438"/>
                  </a:cubicBezTo>
                  <a:lnTo>
                    <a:pt x="8652246" y="111438"/>
                  </a:lnTo>
                  <a:cubicBezTo>
                    <a:pt x="8629676" y="111438"/>
                    <a:pt x="8611380" y="93142"/>
                    <a:pt x="8611380" y="70572"/>
                  </a:cubicBezTo>
                  <a:lnTo>
                    <a:pt x="8611380" y="20975"/>
                  </a:lnTo>
                  <a:lnTo>
                    <a:pt x="8620068" y="0"/>
                  </a:lnTo>
                  <a:lnTo>
                    <a:pt x="8386656" y="0"/>
                  </a:lnTo>
                  <a:lnTo>
                    <a:pt x="8395345" y="20975"/>
                  </a:lnTo>
                  <a:lnTo>
                    <a:pt x="8395345" y="70572"/>
                  </a:lnTo>
                  <a:cubicBezTo>
                    <a:pt x="8395345" y="93142"/>
                    <a:pt x="8377048" y="111438"/>
                    <a:pt x="8354478" y="111438"/>
                  </a:cubicBezTo>
                  <a:lnTo>
                    <a:pt x="8211821" y="111438"/>
                  </a:lnTo>
                  <a:cubicBezTo>
                    <a:pt x="8189251" y="111438"/>
                    <a:pt x="8170955" y="93142"/>
                    <a:pt x="8170955" y="70572"/>
                  </a:cubicBezTo>
                  <a:lnTo>
                    <a:pt x="8170955" y="20975"/>
                  </a:lnTo>
                  <a:lnTo>
                    <a:pt x="8179643" y="0"/>
                  </a:lnTo>
                  <a:lnTo>
                    <a:pt x="7946231" y="0"/>
                  </a:lnTo>
                  <a:lnTo>
                    <a:pt x="7954919" y="20975"/>
                  </a:lnTo>
                  <a:lnTo>
                    <a:pt x="7954919" y="70572"/>
                  </a:lnTo>
                  <a:cubicBezTo>
                    <a:pt x="7954919" y="93142"/>
                    <a:pt x="7936623" y="111438"/>
                    <a:pt x="7914053" y="111438"/>
                  </a:cubicBezTo>
                  <a:lnTo>
                    <a:pt x="7771396" y="111438"/>
                  </a:lnTo>
                  <a:cubicBezTo>
                    <a:pt x="7748826" y="111438"/>
                    <a:pt x="7730530" y="93142"/>
                    <a:pt x="7730530" y="70572"/>
                  </a:cubicBezTo>
                  <a:lnTo>
                    <a:pt x="7730530" y="20975"/>
                  </a:lnTo>
                  <a:lnTo>
                    <a:pt x="7739218" y="0"/>
                  </a:lnTo>
                  <a:lnTo>
                    <a:pt x="7505809" y="0"/>
                  </a:lnTo>
                  <a:lnTo>
                    <a:pt x="7514497" y="20975"/>
                  </a:lnTo>
                  <a:lnTo>
                    <a:pt x="7514497" y="70572"/>
                  </a:lnTo>
                  <a:cubicBezTo>
                    <a:pt x="7514497" y="93142"/>
                    <a:pt x="7496201" y="111438"/>
                    <a:pt x="7473631" y="111438"/>
                  </a:cubicBezTo>
                  <a:lnTo>
                    <a:pt x="7330974" y="111438"/>
                  </a:lnTo>
                  <a:cubicBezTo>
                    <a:pt x="7308404" y="111438"/>
                    <a:pt x="7290108" y="93142"/>
                    <a:pt x="7290108" y="70572"/>
                  </a:cubicBezTo>
                  <a:lnTo>
                    <a:pt x="7290108" y="20975"/>
                  </a:lnTo>
                  <a:lnTo>
                    <a:pt x="7298796" y="0"/>
                  </a:lnTo>
                  <a:lnTo>
                    <a:pt x="7065384" y="0"/>
                  </a:lnTo>
                  <a:lnTo>
                    <a:pt x="7074072" y="20975"/>
                  </a:lnTo>
                  <a:lnTo>
                    <a:pt x="7074072" y="70572"/>
                  </a:lnTo>
                  <a:cubicBezTo>
                    <a:pt x="7074072" y="93142"/>
                    <a:pt x="7055776" y="111438"/>
                    <a:pt x="7033206" y="111438"/>
                  </a:cubicBezTo>
                  <a:lnTo>
                    <a:pt x="6890549" y="111438"/>
                  </a:lnTo>
                  <a:cubicBezTo>
                    <a:pt x="6867979" y="111438"/>
                    <a:pt x="6849683" y="93142"/>
                    <a:pt x="6849683" y="70572"/>
                  </a:cubicBezTo>
                  <a:lnTo>
                    <a:pt x="6849683" y="20975"/>
                  </a:lnTo>
                  <a:lnTo>
                    <a:pt x="6858371" y="0"/>
                  </a:lnTo>
                  <a:lnTo>
                    <a:pt x="6624959" y="0"/>
                  </a:lnTo>
                  <a:lnTo>
                    <a:pt x="6633647" y="20975"/>
                  </a:lnTo>
                  <a:lnTo>
                    <a:pt x="6633647" y="70572"/>
                  </a:lnTo>
                  <a:cubicBezTo>
                    <a:pt x="6633647" y="93142"/>
                    <a:pt x="6615351" y="111438"/>
                    <a:pt x="6592781" y="111438"/>
                  </a:cubicBezTo>
                  <a:lnTo>
                    <a:pt x="6450124" y="111438"/>
                  </a:lnTo>
                  <a:cubicBezTo>
                    <a:pt x="6427554" y="111438"/>
                    <a:pt x="6409258" y="93142"/>
                    <a:pt x="6409258" y="70572"/>
                  </a:cubicBezTo>
                  <a:lnTo>
                    <a:pt x="6409258" y="20975"/>
                  </a:lnTo>
                  <a:lnTo>
                    <a:pt x="6417946" y="0"/>
                  </a:lnTo>
                  <a:lnTo>
                    <a:pt x="6184534" y="0"/>
                  </a:lnTo>
                  <a:lnTo>
                    <a:pt x="6193222" y="20975"/>
                  </a:lnTo>
                  <a:lnTo>
                    <a:pt x="6193222" y="70572"/>
                  </a:lnTo>
                  <a:cubicBezTo>
                    <a:pt x="6193222" y="93142"/>
                    <a:pt x="6174926" y="111438"/>
                    <a:pt x="6152356" y="111438"/>
                  </a:cubicBezTo>
                  <a:lnTo>
                    <a:pt x="6009699" y="111438"/>
                  </a:lnTo>
                  <a:cubicBezTo>
                    <a:pt x="5987129" y="111438"/>
                    <a:pt x="5968833" y="93142"/>
                    <a:pt x="5968833" y="70572"/>
                  </a:cubicBezTo>
                  <a:lnTo>
                    <a:pt x="5968833" y="20975"/>
                  </a:lnTo>
                  <a:lnTo>
                    <a:pt x="5977521" y="0"/>
                  </a:lnTo>
                  <a:lnTo>
                    <a:pt x="5744109" y="0"/>
                  </a:lnTo>
                  <a:lnTo>
                    <a:pt x="5752797" y="20975"/>
                  </a:lnTo>
                  <a:lnTo>
                    <a:pt x="5752797" y="70572"/>
                  </a:lnTo>
                  <a:cubicBezTo>
                    <a:pt x="5752797" y="93142"/>
                    <a:pt x="5734501" y="111438"/>
                    <a:pt x="5711931" y="111438"/>
                  </a:cubicBezTo>
                  <a:lnTo>
                    <a:pt x="5569274" y="111438"/>
                  </a:lnTo>
                  <a:cubicBezTo>
                    <a:pt x="5546704" y="111438"/>
                    <a:pt x="5528408" y="93142"/>
                    <a:pt x="5528408" y="70572"/>
                  </a:cubicBezTo>
                  <a:lnTo>
                    <a:pt x="5528408" y="20975"/>
                  </a:lnTo>
                  <a:lnTo>
                    <a:pt x="5537096" y="0"/>
                  </a:lnTo>
                  <a:lnTo>
                    <a:pt x="5303684" y="0"/>
                  </a:lnTo>
                  <a:lnTo>
                    <a:pt x="5312372" y="20975"/>
                  </a:lnTo>
                  <a:lnTo>
                    <a:pt x="5312372" y="70572"/>
                  </a:lnTo>
                  <a:cubicBezTo>
                    <a:pt x="5312372" y="93142"/>
                    <a:pt x="5294076" y="111438"/>
                    <a:pt x="5271506" y="111438"/>
                  </a:cubicBezTo>
                  <a:lnTo>
                    <a:pt x="5128849" y="111438"/>
                  </a:lnTo>
                  <a:cubicBezTo>
                    <a:pt x="5106279" y="111438"/>
                    <a:pt x="5087983" y="93142"/>
                    <a:pt x="5087983" y="70572"/>
                  </a:cubicBezTo>
                  <a:lnTo>
                    <a:pt x="5087983" y="20975"/>
                  </a:lnTo>
                  <a:lnTo>
                    <a:pt x="5096671" y="0"/>
                  </a:lnTo>
                  <a:lnTo>
                    <a:pt x="4863259" y="0"/>
                  </a:lnTo>
                  <a:lnTo>
                    <a:pt x="4871947" y="20975"/>
                  </a:lnTo>
                  <a:lnTo>
                    <a:pt x="4871947" y="70572"/>
                  </a:lnTo>
                  <a:cubicBezTo>
                    <a:pt x="4871947" y="93142"/>
                    <a:pt x="4853651" y="111438"/>
                    <a:pt x="4831081" y="111438"/>
                  </a:cubicBezTo>
                  <a:lnTo>
                    <a:pt x="4688424" y="111438"/>
                  </a:lnTo>
                  <a:cubicBezTo>
                    <a:pt x="4665854" y="111438"/>
                    <a:pt x="4647558" y="93142"/>
                    <a:pt x="4647558" y="70572"/>
                  </a:cubicBezTo>
                  <a:lnTo>
                    <a:pt x="4647558" y="20975"/>
                  </a:lnTo>
                  <a:lnTo>
                    <a:pt x="4656246" y="0"/>
                  </a:lnTo>
                  <a:lnTo>
                    <a:pt x="4422834" y="0"/>
                  </a:lnTo>
                  <a:lnTo>
                    <a:pt x="4431522" y="20975"/>
                  </a:lnTo>
                  <a:lnTo>
                    <a:pt x="4431522" y="70572"/>
                  </a:lnTo>
                  <a:cubicBezTo>
                    <a:pt x="4431522" y="93142"/>
                    <a:pt x="4413226" y="111438"/>
                    <a:pt x="4390656" y="111438"/>
                  </a:cubicBezTo>
                  <a:lnTo>
                    <a:pt x="4247999" y="111438"/>
                  </a:lnTo>
                  <a:cubicBezTo>
                    <a:pt x="4225429" y="111438"/>
                    <a:pt x="4207133" y="93142"/>
                    <a:pt x="4207133" y="70572"/>
                  </a:cubicBezTo>
                  <a:lnTo>
                    <a:pt x="4207133" y="20975"/>
                  </a:lnTo>
                  <a:lnTo>
                    <a:pt x="4215821" y="0"/>
                  </a:lnTo>
                  <a:lnTo>
                    <a:pt x="3982409" y="0"/>
                  </a:lnTo>
                  <a:lnTo>
                    <a:pt x="3991097" y="20975"/>
                  </a:lnTo>
                  <a:lnTo>
                    <a:pt x="3991097" y="70572"/>
                  </a:lnTo>
                  <a:cubicBezTo>
                    <a:pt x="3991097" y="93142"/>
                    <a:pt x="3972801" y="111438"/>
                    <a:pt x="3950231" y="111438"/>
                  </a:cubicBezTo>
                  <a:lnTo>
                    <a:pt x="3807574" y="111438"/>
                  </a:lnTo>
                  <a:cubicBezTo>
                    <a:pt x="3785004" y="111438"/>
                    <a:pt x="3766708" y="93142"/>
                    <a:pt x="3766708" y="70572"/>
                  </a:cubicBezTo>
                  <a:lnTo>
                    <a:pt x="3766708" y="20975"/>
                  </a:lnTo>
                  <a:lnTo>
                    <a:pt x="3775396" y="0"/>
                  </a:lnTo>
                  <a:lnTo>
                    <a:pt x="3541984" y="0"/>
                  </a:lnTo>
                  <a:lnTo>
                    <a:pt x="3550672" y="20975"/>
                  </a:lnTo>
                  <a:lnTo>
                    <a:pt x="3550672" y="70572"/>
                  </a:lnTo>
                  <a:cubicBezTo>
                    <a:pt x="3550672" y="93142"/>
                    <a:pt x="3532376" y="111438"/>
                    <a:pt x="3509806" y="111438"/>
                  </a:cubicBezTo>
                  <a:lnTo>
                    <a:pt x="3367149" y="111438"/>
                  </a:lnTo>
                  <a:cubicBezTo>
                    <a:pt x="3344579" y="111438"/>
                    <a:pt x="3326283" y="93142"/>
                    <a:pt x="3326283" y="70572"/>
                  </a:cubicBezTo>
                  <a:lnTo>
                    <a:pt x="3326283" y="20975"/>
                  </a:lnTo>
                  <a:lnTo>
                    <a:pt x="3334971" y="0"/>
                  </a:lnTo>
                  <a:lnTo>
                    <a:pt x="3101559" y="0"/>
                  </a:lnTo>
                  <a:lnTo>
                    <a:pt x="3110247" y="20975"/>
                  </a:lnTo>
                  <a:lnTo>
                    <a:pt x="3110247" y="70572"/>
                  </a:lnTo>
                  <a:cubicBezTo>
                    <a:pt x="3110247" y="93142"/>
                    <a:pt x="3091951" y="111438"/>
                    <a:pt x="3069381" y="111438"/>
                  </a:cubicBezTo>
                  <a:lnTo>
                    <a:pt x="2926724" y="111438"/>
                  </a:lnTo>
                  <a:cubicBezTo>
                    <a:pt x="2904154" y="111438"/>
                    <a:pt x="2885858" y="93142"/>
                    <a:pt x="2885858" y="70572"/>
                  </a:cubicBezTo>
                  <a:lnTo>
                    <a:pt x="2885858" y="20975"/>
                  </a:lnTo>
                  <a:lnTo>
                    <a:pt x="2894546" y="0"/>
                  </a:lnTo>
                  <a:lnTo>
                    <a:pt x="2661134" y="0"/>
                  </a:lnTo>
                  <a:lnTo>
                    <a:pt x="2669822" y="20975"/>
                  </a:lnTo>
                  <a:lnTo>
                    <a:pt x="2669822" y="70572"/>
                  </a:lnTo>
                  <a:cubicBezTo>
                    <a:pt x="2669822" y="93142"/>
                    <a:pt x="2651526" y="111438"/>
                    <a:pt x="2628956" y="111438"/>
                  </a:cubicBezTo>
                  <a:lnTo>
                    <a:pt x="2486299" y="111438"/>
                  </a:lnTo>
                  <a:cubicBezTo>
                    <a:pt x="2463729" y="111438"/>
                    <a:pt x="2445433" y="93142"/>
                    <a:pt x="2445433" y="70572"/>
                  </a:cubicBezTo>
                  <a:lnTo>
                    <a:pt x="2445433" y="20975"/>
                  </a:lnTo>
                  <a:lnTo>
                    <a:pt x="2454121" y="0"/>
                  </a:lnTo>
                  <a:lnTo>
                    <a:pt x="2220709" y="0"/>
                  </a:lnTo>
                  <a:lnTo>
                    <a:pt x="2229397" y="20975"/>
                  </a:lnTo>
                  <a:lnTo>
                    <a:pt x="2229397" y="70572"/>
                  </a:lnTo>
                  <a:cubicBezTo>
                    <a:pt x="2229397" y="93142"/>
                    <a:pt x="2211101" y="111438"/>
                    <a:pt x="2188531" y="111438"/>
                  </a:cubicBezTo>
                  <a:lnTo>
                    <a:pt x="2045874" y="111438"/>
                  </a:lnTo>
                  <a:cubicBezTo>
                    <a:pt x="2023304" y="111438"/>
                    <a:pt x="2005008" y="93142"/>
                    <a:pt x="2005008" y="70572"/>
                  </a:cubicBezTo>
                  <a:lnTo>
                    <a:pt x="2005008" y="20975"/>
                  </a:lnTo>
                  <a:lnTo>
                    <a:pt x="2013696" y="0"/>
                  </a:lnTo>
                  <a:lnTo>
                    <a:pt x="1780284" y="0"/>
                  </a:lnTo>
                  <a:lnTo>
                    <a:pt x="1788972" y="20975"/>
                  </a:lnTo>
                  <a:lnTo>
                    <a:pt x="1788972" y="70572"/>
                  </a:lnTo>
                  <a:cubicBezTo>
                    <a:pt x="1788972" y="93142"/>
                    <a:pt x="1770676" y="111438"/>
                    <a:pt x="1748106" y="111438"/>
                  </a:cubicBezTo>
                  <a:lnTo>
                    <a:pt x="1605449" y="111438"/>
                  </a:lnTo>
                  <a:cubicBezTo>
                    <a:pt x="1582879" y="111438"/>
                    <a:pt x="1564583" y="93142"/>
                    <a:pt x="1564583" y="70572"/>
                  </a:cubicBezTo>
                  <a:lnTo>
                    <a:pt x="1564583" y="20975"/>
                  </a:lnTo>
                  <a:lnTo>
                    <a:pt x="1573271" y="0"/>
                  </a:lnTo>
                  <a:lnTo>
                    <a:pt x="1339859" y="0"/>
                  </a:lnTo>
                  <a:lnTo>
                    <a:pt x="1348547" y="20975"/>
                  </a:lnTo>
                  <a:lnTo>
                    <a:pt x="1348547" y="70572"/>
                  </a:lnTo>
                  <a:cubicBezTo>
                    <a:pt x="1348547" y="93142"/>
                    <a:pt x="1330251" y="111438"/>
                    <a:pt x="1307681" y="111438"/>
                  </a:cubicBezTo>
                  <a:lnTo>
                    <a:pt x="1165024" y="111438"/>
                  </a:lnTo>
                  <a:cubicBezTo>
                    <a:pt x="1142454" y="111438"/>
                    <a:pt x="1124158" y="93142"/>
                    <a:pt x="1124158" y="70572"/>
                  </a:cubicBezTo>
                  <a:lnTo>
                    <a:pt x="1124158" y="20975"/>
                  </a:lnTo>
                  <a:lnTo>
                    <a:pt x="1132846" y="0"/>
                  </a:lnTo>
                  <a:lnTo>
                    <a:pt x="899434" y="0"/>
                  </a:lnTo>
                  <a:lnTo>
                    <a:pt x="908122" y="20975"/>
                  </a:lnTo>
                  <a:lnTo>
                    <a:pt x="908122" y="70572"/>
                  </a:lnTo>
                  <a:cubicBezTo>
                    <a:pt x="908122" y="93142"/>
                    <a:pt x="889826" y="111438"/>
                    <a:pt x="867256" y="111438"/>
                  </a:cubicBezTo>
                  <a:lnTo>
                    <a:pt x="724599" y="111438"/>
                  </a:lnTo>
                  <a:cubicBezTo>
                    <a:pt x="702029" y="111438"/>
                    <a:pt x="683733" y="93142"/>
                    <a:pt x="683733" y="70572"/>
                  </a:cubicBezTo>
                  <a:lnTo>
                    <a:pt x="683733" y="20975"/>
                  </a:lnTo>
                  <a:lnTo>
                    <a:pt x="692421" y="0"/>
                  </a:lnTo>
                  <a:lnTo>
                    <a:pt x="459009" y="0"/>
                  </a:lnTo>
                  <a:lnTo>
                    <a:pt x="467697" y="20975"/>
                  </a:lnTo>
                  <a:lnTo>
                    <a:pt x="467697" y="70572"/>
                  </a:lnTo>
                  <a:cubicBezTo>
                    <a:pt x="467697" y="93142"/>
                    <a:pt x="449401" y="111438"/>
                    <a:pt x="426831" y="111438"/>
                  </a:cubicBezTo>
                  <a:lnTo>
                    <a:pt x="284174" y="111438"/>
                  </a:lnTo>
                  <a:cubicBezTo>
                    <a:pt x="261604" y="111438"/>
                    <a:pt x="243308" y="93142"/>
                    <a:pt x="243308" y="70572"/>
                  </a:cubicBezTo>
                  <a:lnTo>
                    <a:pt x="243308" y="20975"/>
                  </a:lnTo>
                  <a:lnTo>
                    <a:pt x="251996" y="0"/>
                  </a:lnTo>
                  <a:lnTo>
                    <a:pt x="138959" y="0"/>
                  </a:lnTo>
                  <a:lnTo>
                    <a:pt x="0" y="247650"/>
                  </a:lnTo>
                  <a:lnTo>
                    <a:pt x="11627385" y="24765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67816" y="86087"/>
              <a:ext cx="100603" cy="228599"/>
              <a:chOff x="567816" y="86087"/>
              <a:chExt cx="100603" cy="228599"/>
            </a:xfrm>
          </p:grpSpPr>
          <p:sp>
            <p:nvSpPr>
              <p:cNvPr id="460" name="자유형 45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7" name="그룹 516"/>
            <p:cNvGrpSpPr/>
            <p:nvPr/>
          </p:nvGrpSpPr>
          <p:grpSpPr>
            <a:xfrm>
              <a:off x="1008120" y="86087"/>
              <a:ext cx="100603" cy="228599"/>
              <a:chOff x="567816" y="86087"/>
              <a:chExt cx="100603" cy="228599"/>
            </a:xfrm>
          </p:grpSpPr>
          <p:sp>
            <p:nvSpPr>
              <p:cNvPr id="518" name="자유형 51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9" name="자유형 51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0" name="그룹 519"/>
            <p:cNvGrpSpPr/>
            <p:nvPr/>
          </p:nvGrpSpPr>
          <p:grpSpPr>
            <a:xfrm>
              <a:off x="1448424" y="86087"/>
              <a:ext cx="100603" cy="228599"/>
              <a:chOff x="567816" y="86087"/>
              <a:chExt cx="100603" cy="228599"/>
            </a:xfrm>
          </p:grpSpPr>
          <p:sp>
            <p:nvSpPr>
              <p:cNvPr id="521" name="자유형 52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2" name="자유형 52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3" name="그룹 522"/>
            <p:cNvGrpSpPr/>
            <p:nvPr/>
          </p:nvGrpSpPr>
          <p:grpSpPr>
            <a:xfrm>
              <a:off x="1888728" y="86087"/>
              <a:ext cx="100603" cy="228599"/>
              <a:chOff x="567816" y="86087"/>
              <a:chExt cx="100603" cy="228599"/>
            </a:xfrm>
          </p:grpSpPr>
          <p:sp>
            <p:nvSpPr>
              <p:cNvPr id="524" name="자유형 52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5" name="자유형 52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6" name="그룹 525"/>
            <p:cNvGrpSpPr/>
            <p:nvPr/>
          </p:nvGrpSpPr>
          <p:grpSpPr>
            <a:xfrm>
              <a:off x="2329032" y="86087"/>
              <a:ext cx="100603" cy="228599"/>
              <a:chOff x="567816" y="86087"/>
              <a:chExt cx="100603" cy="228599"/>
            </a:xfrm>
          </p:grpSpPr>
          <p:sp>
            <p:nvSpPr>
              <p:cNvPr id="527" name="자유형 52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8" name="자유형 52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2769336" y="86087"/>
              <a:ext cx="100603" cy="228599"/>
              <a:chOff x="567816" y="86087"/>
              <a:chExt cx="100603" cy="228599"/>
            </a:xfrm>
          </p:grpSpPr>
          <p:sp>
            <p:nvSpPr>
              <p:cNvPr id="530" name="자유형 52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1" name="자유형 53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2" name="그룹 531"/>
            <p:cNvGrpSpPr/>
            <p:nvPr/>
          </p:nvGrpSpPr>
          <p:grpSpPr>
            <a:xfrm>
              <a:off x="3209640" y="86087"/>
              <a:ext cx="100603" cy="228599"/>
              <a:chOff x="567816" y="86087"/>
              <a:chExt cx="100603" cy="228599"/>
            </a:xfrm>
          </p:grpSpPr>
          <p:sp>
            <p:nvSpPr>
              <p:cNvPr id="533" name="자유형 532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4" name="자유형 533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5" name="그룹 534"/>
            <p:cNvGrpSpPr/>
            <p:nvPr/>
          </p:nvGrpSpPr>
          <p:grpSpPr>
            <a:xfrm>
              <a:off x="3649944" y="86087"/>
              <a:ext cx="100603" cy="228599"/>
              <a:chOff x="567816" y="86087"/>
              <a:chExt cx="100603" cy="228599"/>
            </a:xfrm>
          </p:grpSpPr>
          <p:sp>
            <p:nvSpPr>
              <p:cNvPr id="536" name="자유형 535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7" name="자유형 536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8" name="그룹 537"/>
            <p:cNvGrpSpPr/>
            <p:nvPr/>
          </p:nvGrpSpPr>
          <p:grpSpPr>
            <a:xfrm>
              <a:off x="4090248" y="86087"/>
              <a:ext cx="100603" cy="228599"/>
              <a:chOff x="567816" y="86087"/>
              <a:chExt cx="100603" cy="228599"/>
            </a:xfrm>
          </p:grpSpPr>
          <p:sp>
            <p:nvSpPr>
              <p:cNvPr id="539" name="자유형 538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0" name="자유형 539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1" name="그룹 540"/>
            <p:cNvGrpSpPr/>
            <p:nvPr/>
          </p:nvGrpSpPr>
          <p:grpSpPr>
            <a:xfrm>
              <a:off x="4530552" y="86087"/>
              <a:ext cx="100603" cy="228599"/>
              <a:chOff x="567816" y="86087"/>
              <a:chExt cx="100603" cy="228599"/>
            </a:xfrm>
          </p:grpSpPr>
          <p:sp>
            <p:nvSpPr>
              <p:cNvPr id="542" name="자유형 541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3" name="자유형 542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4" name="그룹 543"/>
            <p:cNvGrpSpPr/>
            <p:nvPr/>
          </p:nvGrpSpPr>
          <p:grpSpPr>
            <a:xfrm>
              <a:off x="4970856" y="86087"/>
              <a:ext cx="100603" cy="228599"/>
              <a:chOff x="567816" y="86087"/>
              <a:chExt cx="100603" cy="228599"/>
            </a:xfrm>
          </p:grpSpPr>
          <p:sp>
            <p:nvSpPr>
              <p:cNvPr id="545" name="자유형 544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6" name="자유형 54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7" name="그룹 546"/>
            <p:cNvGrpSpPr/>
            <p:nvPr/>
          </p:nvGrpSpPr>
          <p:grpSpPr>
            <a:xfrm>
              <a:off x="5411160" y="86087"/>
              <a:ext cx="100603" cy="228599"/>
              <a:chOff x="567816" y="86087"/>
              <a:chExt cx="100603" cy="228599"/>
            </a:xfrm>
          </p:grpSpPr>
          <p:sp>
            <p:nvSpPr>
              <p:cNvPr id="548" name="자유형 54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9" name="자유형 54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0" name="그룹 549"/>
            <p:cNvGrpSpPr/>
            <p:nvPr/>
          </p:nvGrpSpPr>
          <p:grpSpPr>
            <a:xfrm>
              <a:off x="5851464" y="86087"/>
              <a:ext cx="100603" cy="228599"/>
              <a:chOff x="567816" y="86087"/>
              <a:chExt cx="100603" cy="228599"/>
            </a:xfrm>
          </p:grpSpPr>
          <p:sp>
            <p:nvSpPr>
              <p:cNvPr id="551" name="자유형 55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2" name="자유형 55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3" name="그룹 552"/>
            <p:cNvGrpSpPr/>
            <p:nvPr/>
          </p:nvGrpSpPr>
          <p:grpSpPr>
            <a:xfrm>
              <a:off x="6291768" y="86087"/>
              <a:ext cx="100603" cy="228599"/>
              <a:chOff x="567816" y="86087"/>
              <a:chExt cx="100603" cy="228599"/>
            </a:xfrm>
          </p:grpSpPr>
          <p:sp>
            <p:nvSpPr>
              <p:cNvPr id="554" name="자유형 55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5" name="자유형 55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6" name="그룹 555"/>
            <p:cNvGrpSpPr/>
            <p:nvPr/>
          </p:nvGrpSpPr>
          <p:grpSpPr>
            <a:xfrm>
              <a:off x="6732072" y="86087"/>
              <a:ext cx="100603" cy="228599"/>
              <a:chOff x="567816" y="86087"/>
              <a:chExt cx="100603" cy="228599"/>
            </a:xfrm>
          </p:grpSpPr>
          <p:sp>
            <p:nvSpPr>
              <p:cNvPr id="557" name="자유형 55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8" name="자유형 55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7172376" y="86087"/>
              <a:ext cx="100603" cy="228599"/>
              <a:chOff x="567816" y="86087"/>
              <a:chExt cx="100603" cy="228599"/>
            </a:xfrm>
          </p:grpSpPr>
          <p:sp>
            <p:nvSpPr>
              <p:cNvPr id="560" name="자유형 55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1" name="자유형 56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2" name="그룹 561"/>
            <p:cNvGrpSpPr/>
            <p:nvPr/>
          </p:nvGrpSpPr>
          <p:grpSpPr>
            <a:xfrm>
              <a:off x="7612680" y="86087"/>
              <a:ext cx="100603" cy="228599"/>
              <a:chOff x="567816" y="86087"/>
              <a:chExt cx="100603" cy="228599"/>
            </a:xfrm>
          </p:grpSpPr>
          <p:sp>
            <p:nvSpPr>
              <p:cNvPr id="563" name="자유형 562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4" name="자유형 563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5" name="그룹 564"/>
            <p:cNvGrpSpPr/>
            <p:nvPr/>
          </p:nvGrpSpPr>
          <p:grpSpPr>
            <a:xfrm>
              <a:off x="8052984" y="86087"/>
              <a:ext cx="100603" cy="228599"/>
              <a:chOff x="567816" y="86087"/>
              <a:chExt cx="100603" cy="228599"/>
            </a:xfrm>
          </p:grpSpPr>
          <p:sp>
            <p:nvSpPr>
              <p:cNvPr id="566" name="자유형 565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7" name="자유형 566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8" name="그룹 567"/>
            <p:cNvGrpSpPr/>
            <p:nvPr/>
          </p:nvGrpSpPr>
          <p:grpSpPr>
            <a:xfrm>
              <a:off x="8493288" y="86087"/>
              <a:ext cx="100603" cy="228599"/>
              <a:chOff x="567816" y="86087"/>
              <a:chExt cx="100603" cy="228599"/>
            </a:xfrm>
          </p:grpSpPr>
          <p:sp>
            <p:nvSpPr>
              <p:cNvPr id="569" name="자유형 568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0" name="자유형 569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1" name="그룹 570"/>
            <p:cNvGrpSpPr/>
            <p:nvPr/>
          </p:nvGrpSpPr>
          <p:grpSpPr>
            <a:xfrm>
              <a:off x="8933592" y="86087"/>
              <a:ext cx="100603" cy="228599"/>
              <a:chOff x="567816" y="86087"/>
              <a:chExt cx="100603" cy="228599"/>
            </a:xfrm>
          </p:grpSpPr>
          <p:sp>
            <p:nvSpPr>
              <p:cNvPr id="572" name="자유형 571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3" name="자유형 572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4" name="그룹 573"/>
            <p:cNvGrpSpPr/>
            <p:nvPr/>
          </p:nvGrpSpPr>
          <p:grpSpPr>
            <a:xfrm>
              <a:off x="9373896" y="86087"/>
              <a:ext cx="100603" cy="228599"/>
              <a:chOff x="567816" y="86087"/>
              <a:chExt cx="100603" cy="228599"/>
            </a:xfrm>
          </p:grpSpPr>
          <p:sp>
            <p:nvSpPr>
              <p:cNvPr id="575" name="자유형 574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6" name="자유형 57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7" name="그룹 576"/>
            <p:cNvGrpSpPr/>
            <p:nvPr/>
          </p:nvGrpSpPr>
          <p:grpSpPr>
            <a:xfrm>
              <a:off x="9814200" y="86087"/>
              <a:ext cx="100603" cy="228599"/>
              <a:chOff x="567816" y="86087"/>
              <a:chExt cx="100603" cy="228599"/>
            </a:xfrm>
          </p:grpSpPr>
          <p:sp>
            <p:nvSpPr>
              <p:cNvPr id="578" name="자유형 57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9" name="자유형 57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0" name="그룹 579"/>
            <p:cNvGrpSpPr/>
            <p:nvPr/>
          </p:nvGrpSpPr>
          <p:grpSpPr>
            <a:xfrm>
              <a:off x="10254504" y="86087"/>
              <a:ext cx="100603" cy="228599"/>
              <a:chOff x="567816" y="86087"/>
              <a:chExt cx="100603" cy="228599"/>
            </a:xfrm>
          </p:grpSpPr>
          <p:sp>
            <p:nvSpPr>
              <p:cNvPr id="581" name="자유형 58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2" name="자유형 58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3" name="그룹 582"/>
            <p:cNvGrpSpPr/>
            <p:nvPr/>
          </p:nvGrpSpPr>
          <p:grpSpPr>
            <a:xfrm>
              <a:off x="10694808" y="86087"/>
              <a:ext cx="100603" cy="228599"/>
              <a:chOff x="567816" y="86087"/>
              <a:chExt cx="100603" cy="228599"/>
            </a:xfrm>
          </p:grpSpPr>
          <p:sp>
            <p:nvSpPr>
              <p:cNvPr id="584" name="자유형 58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5" name="자유형 58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6" name="그룹 585"/>
            <p:cNvGrpSpPr/>
            <p:nvPr/>
          </p:nvGrpSpPr>
          <p:grpSpPr>
            <a:xfrm>
              <a:off x="11135112" y="86087"/>
              <a:ext cx="100603" cy="228599"/>
              <a:chOff x="567816" y="86087"/>
              <a:chExt cx="100603" cy="228599"/>
            </a:xfrm>
          </p:grpSpPr>
          <p:sp>
            <p:nvSpPr>
              <p:cNvPr id="587" name="자유형 58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8" name="자유형 58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9" name="그룹 588"/>
            <p:cNvGrpSpPr/>
            <p:nvPr/>
          </p:nvGrpSpPr>
          <p:grpSpPr>
            <a:xfrm>
              <a:off x="11575416" y="86087"/>
              <a:ext cx="100603" cy="228599"/>
              <a:chOff x="567816" y="86087"/>
              <a:chExt cx="100603" cy="228599"/>
            </a:xfrm>
          </p:grpSpPr>
          <p:sp>
            <p:nvSpPr>
              <p:cNvPr id="590" name="자유형 58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1" name="자유형 59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458A56D3-1CB5-4943-91D1-B2FD914544A4}"/>
              </a:ext>
            </a:extLst>
          </p:cNvPr>
          <p:cNvSpPr txBox="1"/>
          <p:nvPr/>
        </p:nvSpPr>
        <p:spPr>
          <a:xfrm>
            <a:off x="3821892" y="651139"/>
            <a:ext cx="469325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" kern="0" dirty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Enjoy your stylish business and campus life with BIZCAM</a:t>
            </a:r>
            <a:endParaRPr lang="ko-KR" altLang="en-US" sz="3200" kern="0" dirty="0">
              <a:solidFill>
                <a:prstClr val="white">
                  <a:lumMod val="50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2352675"/>
            <a:ext cx="7573963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6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2380" y="0"/>
            <a:ext cx="12144239" cy="6709640"/>
            <a:chOff x="-2380" y="0"/>
            <a:chExt cx="12144239" cy="6709640"/>
          </a:xfrm>
        </p:grpSpPr>
        <p:sp>
          <p:nvSpPr>
            <p:cNvPr id="166" name="직사각형 1"/>
            <p:cNvSpPr/>
            <p:nvPr/>
          </p:nvSpPr>
          <p:spPr>
            <a:xfrm flipH="1">
              <a:off x="56615" y="594012"/>
              <a:ext cx="11867892" cy="6115628"/>
            </a:xfrm>
            <a:custGeom>
              <a:avLst/>
              <a:gdLst>
                <a:gd name="connsiteX0" fmla="*/ 0 w 11545454"/>
                <a:gd name="connsiteY0" fmla="*/ 0 h 6077528"/>
                <a:gd name="connsiteX1" fmla="*/ 11545454 w 11545454"/>
                <a:gd name="connsiteY1" fmla="*/ 0 h 6077528"/>
                <a:gd name="connsiteX2" fmla="*/ 11545454 w 11545454"/>
                <a:gd name="connsiteY2" fmla="*/ 6077528 h 6077528"/>
                <a:gd name="connsiteX3" fmla="*/ 0 w 11545454"/>
                <a:gd name="connsiteY3" fmla="*/ 6077528 h 6077528"/>
                <a:gd name="connsiteX4" fmla="*/ 0 w 11545454"/>
                <a:gd name="connsiteY4" fmla="*/ 0 h 6077528"/>
                <a:gd name="connsiteX0" fmla="*/ 110836 w 11656290"/>
                <a:gd name="connsiteY0" fmla="*/ 0 h 6077528"/>
                <a:gd name="connsiteX1" fmla="*/ 11656290 w 11656290"/>
                <a:gd name="connsiteY1" fmla="*/ 0 h 6077528"/>
                <a:gd name="connsiteX2" fmla="*/ 11656290 w 11656290"/>
                <a:gd name="connsiteY2" fmla="*/ 6077528 h 6077528"/>
                <a:gd name="connsiteX3" fmla="*/ 110836 w 11656290"/>
                <a:gd name="connsiteY3" fmla="*/ 6077528 h 6077528"/>
                <a:gd name="connsiteX4" fmla="*/ 110836 w 11656290"/>
                <a:gd name="connsiteY4" fmla="*/ 0 h 6077528"/>
                <a:gd name="connsiteX0" fmla="*/ 76106 w 11621560"/>
                <a:gd name="connsiteY0" fmla="*/ 0 h 6114473"/>
                <a:gd name="connsiteX1" fmla="*/ 11621560 w 11621560"/>
                <a:gd name="connsiteY1" fmla="*/ 0 h 6114473"/>
                <a:gd name="connsiteX2" fmla="*/ 11621560 w 11621560"/>
                <a:gd name="connsiteY2" fmla="*/ 6077528 h 6114473"/>
                <a:gd name="connsiteX3" fmla="*/ 270070 w 11621560"/>
                <a:gd name="connsiteY3" fmla="*/ 6114473 h 6114473"/>
                <a:gd name="connsiteX4" fmla="*/ 76106 w 11621560"/>
                <a:gd name="connsiteY4" fmla="*/ 0 h 6114473"/>
                <a:gd name="connsiteX0" fmla="*/ 133503 w 11678957"/>
                <a:gd name="connsiteY0" fmla="*/ 0 h 6114473"/>
                <a:gd name="connsiteX1" fmla="*/ 11678957 w 11678957"/>
                <a:gd name="connsiteY1" fmla="*/ 0 h 6114473"/>
                <a:gd name="connsiteX2" fmla="*/ 11678957 w 11678957"/>
                <a:gd name="connsiteY2" fmla="*/ 6077528 h 6114473"/>
                <a:gd name="connsiteX3" fmla="*/ 327467 w 11678957"/>
                <a:gd name="connsiteY3" fmla="*/ 6114473 h 6114473"/>
                <a:gd name="connsiteX4" fmla="*/ 133503 w 116789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87260 w 11935914"/>
                <a:gd name="connsiteY0" fmla="*/ 0 h 6086764"/>
                <a:gd name="connsiteX1" fmla="*/ 11732714 w 11935914"/>
                <a:gd name="connsiteY1" fmla="*/ 0 h 6086764"/>
                <a:gd name="connsiteX2" fmla="*/ 11935914 w 11935914"/>
                <a:gd name="connsiteY2" fmla="*/ 6077528 h 6086764"/>
                <a:gd name="connsiteX3" fmla="*/ 242679 w 11935914"/>
                <a:gd name="connsiteY3" fmla="*/ 6086764 h 6086764"/>
                <a:gd name="connsiteX4" fmla="*/ 187260 w 11935914"/>
                <a:gd name="connsiteY4" fmla="*/ 0 h 6086764"/>
                <a:gd name="connsiteX0" fmla="*/ 136141 w 11884795"/>
                <a:gd name="connsiteY0" fmla="*/ 0 h 6086764"/>
                <a:gd name="connsiteX1" fmla="*/ 11681595 w 11884795"/>
                <a:gd name="connsiteY1" fmla="*/ 0 h 6086764"/>
                <a:gd name="connsiteX2" fmla="*/ 11884795 w 11884795"/>
                <a:gd name="connsiteY2" fmla="*/ 6077528 h 6086764"/>
                <a:gd name="connsiteX3" fmla="*/ 191560 w 11884795"/>
                <a:gd name="connsiteY3" fmla="*/ 6086764 h 6086764"/>
                <a:gd name="connsiteX4" fmla="*/ 136141 w 11884795"/>
                <a:gd name="connsiteY4" fmla="*/ 0 h 6086764"/>
                <a:gd name="connsiteX0" fmla="*/ 109729 w 11950746"/>
                <a:gd name="connsiteY0" fmla="*/ 9236 h 6086764"/>
                <a:gd name="connsiteX1" fmla="*/ 11747546 w 11950746"/>
                <a:gd name="connsiteY1" fmla="*/ 0 h 6086764"/>
                <a:gd name="connsiteX2" fmla="*/ 11950746 w 11950746"/>
                <a:gd name="connsiteY2" fmla="*/ 6077528 h 6086764"/>
                <a:gd name="connsiteX3" fmla="*/ 257511 w 11950746"/>
                <a:gd name="connsiteY3" fmla="*/ 6086764 h 6086764"/>
                <a:gd name="connsiteX4" fmla="*/ 109729 w 11950746"/>
                <a:gd name="connsiteY4" fmla="*/ 9236 h 6086764"/>
                <a:gd name="connsiteX0" fmla="*/ 36172 w 11877189"/>
                <a:gd name="connsiteY0" fmla="*/ 9236 h 6086764"/>
                <a:gd name="connsiteX1" fmla="*/ 11673989 w 11877189"/>
                <a:gd name="connsiteY1" fmla="*/ 0 h 6086764"/>
                <a:gd name="connsiteX2" fmla="*/ 11877189 w 11877189"/>
                <a:gd name="connsiteY2" fmla="*/ 6077528 h 6086764"/>
                <a:gd name="connsiteX3" fmla="*/ 183954 w 11877189"/>
                <a:gd name="connsiteY3" fmla="*/ 6086764 h 6086764"/>
                <a:gd name="connsiteX4" fmla="*/ 36172 w 11877189"/>
                <a:gd name="connsiteY4" fmla="*/ 9236 h 6086764"/>
                <a:gd name="connsiteX0" fmla="*/ 36172 w 11877189"/>
                <a:gd name="connsiteY0" fmla="*/ 75911 h 6153439"/>
                <a:gd name="connsiteX1" fmla="*/ 11673989 w 11877189"/>
                <a:gd name="connsiteY1" fmla="*/ 0 h 6153439"/>
                <a:gd name="connsiteX2" fmla="*/ 11877189 w 11877189"/>
                <a:gd name="connsiteY2" fmla="*/ 6144203 h 6153439"/>
                <a:gd name="connsiteX3" fmla="*/ 183954 w 11877189"/>
                <a:gd name="connsiteY3" fmla="*/ 6153439 h 6153439"/>
                <a:gd name="connsiteX4" fmla="*/ 36172 w 11877189"/>
                <a:gd name="connsiteY4" fmla="*/ 75911 h 6153439"/>
                <a:gd name="connsiteX0" fmla="*/ 36172 w 11877189"/>
                <a:gd name="connsiteY0" fmla="*/ 75911 h 6153439"/>
                <a:gd name="connsiteX1" fmla="*/ 11673989 w 11877189"/>
                <a:gd name="connsiteY1" fmla="*/ 0 h 6153439"/>
                <a:gd name="connsiteX2" fmla="*/ 11877189 w 11877189"/>
                <a:gd name="connsiteY2" fmla="*/ 6144203 h 6153439"/>
                <a:gd name="connsiteX3" fmla="*/ 183954 w 11877189"/>
                <a:gd name="connsiteY3" fmla="*/ 6153439 h 6153439"/>
                <a:gd name="connsiteX4" fmla="*/ 36172 w 11877189"/>
                <a:gd name="connsiteY4" fmla="*/ 75911 h 6153439"/>
                <a:gd name="connsiteX0" fmla="*/ 36172 w 11705739"/>
                <a:gd name="connsiteY0" fmla="*/ 75911 h 6153439"/>
                <a:gd name="connsiteX1" fmla="*/ 11673989 w 11705739"/>
                <a:gd name="connsiteY1" fmla="*/ 0 h 6153439"/>
                <a:gd name="connsiteX2" fmla="*/ 11705739 w 11705739"/>
                <a:gd name="connsiteY2" fmla="*/ 6115628 h 6153439"/>
                <a:gd name="connsiteX3" fmla="*/ 183954 w 11705739"/>
                <a:gd name="connsiteY3" fmla="*/ 6153439 h 6153439"/>
                <a:gd name="connsiteX4" fmla="*/ 36172 w 11705739"/>
                <a:gd name="connsiteY4" fmla="*/ 75911 h 6153439"/>
                <a:gd name="connsiteX0" fmla="*/ 36172 w 11705739"/>
                <a:gd name="connsiteY0" fmla="*/ 75911 h 6153439"/>
                <a:gd name="connsiteX1" fmla="*/ 11673989 w 11705739"/>
                <a:gd name="connsiteY1" fmla="*/ 0 h 6153439"/>
                <a:gd name="connsiteX2" fmla="*/ 11705739 w 11705739"/>
                <a:gd name="connsiteY2" fmla="*/ 6115628 h 6153439"/>
                <a:gd name="connsiteX3" fmla="*/ 183954 w 11705739"/>
                <a:gd name="connsiteY3" fmla="*/ 6153439 h 6153439"/>
                <a:gd name="connsiteX4" fmla="*/ 36172 w 11705739"/>
                <a:gd name="connsiteY4" fmla="*/ 75911 h 6153439"/>
                <a:gd name="connsiteX0" fmla="*/ 198325 w 11867892"/>
                <a:gd name="connsiteY0" fmla="*/ 75911 h 6115628"/>
                <a:gd name="connsiteX1" fmla="*/ 11836142 w 11867892"/>
                <a:gd name="connsiteY1" fmla="*/ 0 h 6115628"/>
                <a:gd name="connsiteX2" fmla="*/ 11867892 w 11867892"/>
                <a:gd name="connsiteY2" fmla="*/ 6115628 h 6115628"/>
                <a:gd name="connsiteX3" fmla="*/ 60357 w 11867892"/>
                <a:gd name="connsiteY3" fmla="*/ 6058189 h 6115628"/>
                <a:gd name="connsiteX4" fmla="*/ 198325 w 11867892"/>
                <a:gd name="connsiteY4" fmla="*/ 75911 h 611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67892" h="6115628">
                  <a:moveTo>
                    <a:pt x="198325" y="75911"/>
                  </a:moveTo>
                  <a:lnTo>
                    <a:pt x="11836142" y="0"/>
                  </a:lnTo>
                  <a:cubicBezTo>
                    <a:pt x="11880495" y="2035079"/>
                    <a:pt x="11846919" y="4032635"/>
                    <a:pt x="11867892" y="6115628"/>
                  </a:cubicBezTo>
                  <a:lnTo>
                    <a:pt x="60357" y="6058189"/>
                  </a:lnTo>
                  <a:cubicBezTo>
                    <a:pt x="-105898" y="4309437"/>
                    <a:pt x="115197" y="2231064"/>
                    <a:pt x="198325" y="75911"/>
                  </a:cubicBez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 2"/>
            <p:cNvSpPr/>
            <p:nvPr/>
          </p:nvSpPr>
          <p:spPr>
            <a:xfrm>
              <a:off x="106878" y="300182"/>
              <a:ext cx="12034981" cy="6317673"/>
            </a:xfrm>
            <a:custGeom>
              <a:avLst/>
              <a:gdLst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0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34981" h="6317673">
                  <a:moveTo>
                    <a:pt x="193963" y="0"/>
                  </a:moveTo>
                  <a:lnTo>
                    <a:pt x="0" y="230909"/>
                  </a:lnTo>
                  <a:cubicBezTo>
                    <a:pt x="43103" y="2259830"/>
                    <a:pt x="-61576" y="4297988"/>
                    <a:pt x="129309" y="6317673"/>
                  </a:cubicBezTo>
                  <a:lnTo>
                    <a:pt x="11739418" y="6317673"/>
                  </a:lnTo>
                  <a:lnTo>
                    <a:pt x="12034981" y="6077527"/>
                  </a:lnTo>
                  <a:lnTo>
                    <a:pt x="19396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199241" y="314036"/>
              <a:ext cx="11942617" cy="6197600"/>
            </a:xfrm>
            <a:custGeom>
              <a:avLst/>
              <a:gdLst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0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57017 w 12034981"/>
                <a:gd name="connsiteY0" fmla="*/ 0 h 6197600"/>
                <a:gd name="connsiteX1" fmla="*/ 0 w 12034981"/>
                <a:gd name="connsiteY1" fmla="*/ 110836 h 6197600"/>
                <a:gd name="connsiteX2" fmla="*/ 129309 w 12034981"/>
                <a:gd name="connsiteY2" fmla="*/ 6197600 h 6197600"/>
                <a:gd name="connsiteX3" fmla="*/ 11739418 w 12034981"/>
                <a:gd name="connsiteY3" fmla="*/ 6197600 h 6197600"/>
                <a:gd name="connsiteX4" fmla="*/ 12034981 w 12034981"/>
                <a:gd name="connsiteY4" fmla="*/ 5957454 h 6197600"/>
                <a:gd name="connsiteX5" fmla="*/ 157017 w 12034981"/>
                <a:gd name="connsiteY5" fmla="*/ 0 h 6197600"/>
                <a:gd name="connsiteX0" fmla="*/ 157017 w 11877963"/>
                <a:gd name="connsiteY0" fmla="*/ 0 h 6197600"/>
                <a:gd name="connsiteX1" fmla="*/ 0 w 11877963"/>
                <a:gd name="connsiteY1" fmla="*/ 110836 h 6197600"/>
                <a:gd name="connsiteX2" fmla="*/ 129309 w 11877963"/>
                <a:gd name="connsiteY2" fmla="*/ 6197600 h 6197600"/>
                <a:gd name="connsiteX3" fmla="*/ 11739418 w 11877963"/>
                <a:gd name="connsiteY3" fmla="*/ 6197600 h 6197600"/>
                <a:gd name="connsiteX4" fmla="*/ 11877963 w 11877963"/>
                <a:gd name="connsiteY4" fmla="*/ 5994400 h 6197600"/>
                <a:gd name="connsiteX5" fmla="*/ 157017 w 11877963"/>
                <a:gd name="connsiteY5" fmla="*/ 0 h 6197600"/>
                <a:gd name="connsiteX0" fmla="*/ 157017 w 11942617"/>
                <a:gd name="connsiteY0" fmla="*/ 0 h 6197600"/>
                <a:gd name="connsiteX1" fmla="*/ 0 w 11942617"/>
                <a:gd name="connsiteY1" fmla="*/ 110836 h 6197600"/>
                <a:gd name="connsiteX2" fmla="*/ 129309 w 11942617"/>
                <a:gd name="connsiteY2" fmla="*/ 6197600 h 6197600"/>
                <a:gd name="connsiteX3" fmla="*/ 11739418 w 11942617"/>
                <a:gd name="connsiteY3" fmla="*/ 6197600 h 6197600"/>
                <a:gd name="connsiteX4" fmla="*/ 11942617 w 11942617"/>
                <a:gd name="connsiteY4" fmla="*/ 6077527 h 6197600"/>
                <a:gd name="connsiteX5" fmla="*/ 157017 w 11942617"/>
                <a:gd name="connsiteY5" fmla="*/ 0 h 619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42617" h="6197600">
                  <a:moveTo>
                    <a:pt x="157017" y="0"/>
                  </a:moveTo>
                  <a:lnTo>
                    <a:pt x="0" y="110836"/>
                  </a:lnTo>
                  <a:cubicBezTo>
                    <a:pt x="43103" y="2139757"/>
                    <a:pt x="-61576" y="4177915"/>
                    <a:pt x="129309" y="6197600"/>
                  </a:cubicBezTo>
                  <a:lnTo>
                    <a:pt x="11739418" y="6197600"/>
                  </a:lnTo>
                  <a:lnTo>
                    <a:pt x="11942617" y="6077527"/>
                  </a:lnTo>
                  <a:lnTo>
                    <a:pt x="157017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64669" y="290945"/>
              <a:ext cx="11877189" cy="6086764"/>
            </a:xfrm>
            <a:custGeom>
              <a:avLst/>
              <a:gdLst>
                <a:gd name="connsiteX0" fmla="*/ 0 w 11545454"/>
                <a:gd name="connsiteY0" fmla="*/ 0 h 6077528"/>
                <a:gd name="connsiteX1" fmla="*/ 11545454 w 11545454"/>
                <a:gd name="connsiteY1" fmla="*/ 0 h 6077528"/>
                <a:gd name="connsiteX2" fmla="*/ 11545454 w 11545454"/>
                <a:gd name="connsiteY2" fmla="*/ 6077528 h 6077528"/>
                <a:gd name="connsiteX3" fmla="*/ 0 w 11545454"/>
                <a:gd name="connsiteY3" fmla="*/ 6077528 h 6077528"/>
                <a:gd name="connsiteX4" fmla="*/ 0 w 11545454"/>
                <a:gd name="connsiteY4" fmla="*/ 0 h 6077528"/>
                <a:gd name="connsiteX0" fmla="*/ 110836 w 11656290"/>
                <a:gd name="connsiteY0" fmla="*/ 0 h 6077528"/>
                <a:gd name="connsiteX1" fmla="*/ 11656290 w 11656290"/>
                <a:gd name="connsiteY1" fmla="*/ 0 h 6077528"/>
                <a:gd name="connsiteX2" fmla="*/ 11656290 w 11656290"/>
                <a:gd name="connsiteY2" fmla="*/ 6077528 h 6077528"/>
                <a:gd name="connsiteX3" fmla="*/ 110836 w 11656290"/>
                <a:gd name="connsiteY3" fmla="*/ 6077528 h 6077528"/>
                <a:gd name="connsiteX4" fmla="*/ 110836 w 11656290"/>
                <a:gd name="connsiteY4" fmla="*/ 0 h 6077528"/>
                <a:gd name="connsiteX0" fmla="*/ 76106 w 11621560"/>
                <a:gd name="connsiteY0" fmla="*/ 0 h 6114473"/>
                <a:gd name="connsiteX1" fmla="*/ 11621560 w 11621560"/>
                <a:gd name="connsiteY1" fmla="*/ 0 h 6114473"/>
                <a:gd name="connsiteX2" fmla="*/ 11621560 w 11621560"/>
                <a:gd name="connsiteY2" fmla="*/ 6077528 h 6114473"/>
                <a:gd name="connsiteX3" fmla="*/ 270070 w 11621560"/>
                <a:gd name="connsiteY3" fmla="*/ 6114473 h 6114473"/>
                <a:gd name="connsiteX4" fmla="*/ 76106 w 11621560"/>
                <a:gd name="connsiteY4" fmla="*/ 0 h 6114473"/>
                <a:gd name="connsiteX0" fmla="*/ 133503 w 11678957"/>
                <a:gd name="connsiteY0" fmla="*/ 0 h 6114473"/>
                <a:gd name="connsiteX1" fmla="*/ 11678957 w 11678957"/>
                <a:gd name="connsiteY1" fmla="*/ 0 h 6114473"/>
                <a:gd name="connsiteX2" fmla="*/ 11678957 w 11678957"/>
                <a:gd name="connsiteY2" fmla="*/ 6077528 h 6114473"/>
                <a:gd name="connsiteX3" fmla="*/ 327467 w 11678957"/>
                <a:gd name="connsiteY3" fmla="*/ 6114473 h 6114473"/>
                <a:gd name="connsiteX4" fmla="*/ 133503 w 116789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87260 w 11935914"/>
                <a:gd name="connsiteY0" fmla="*/ 0 h 6086764"/>
                <a:gd name="connsiteX1" fmla="*/ 11732714 w 11935914"/>
                <a:gd name="connsiteY1" fmla="*/ 0 h 6086764"/>
                <a:gd name="connsiteX2" fmla="*/ 11935914 w 11935914"/>
                <a:gd name="connsiteY2" fmla="*/ 6077528 h 6086764"/>
                <a:gd name="connsiteX3" fmla="*/ 242679 w 11935914"/>
                <a:gd name="connsiteY3" fmla="*/ 6086764 h 6086764"/>
                <a:gd name="connsiteX4" fmla="*/ 187260 w 11935914"/>
                <a:gd name="connsiteY4" fmla="*/ 0 h 6086764"/>
                <a:gd name="connsiteX0" fmla="*/ 136141 w 11884795"/>
                <a:gd name="connsiteY0" fmla="*/ 0 h 6086764"/>
                <a:gd name="connsiteX1" fmla="*/ 11681595 w 11884795"/>
                <a:gd name="connsiteY1" fmla="*/ 0 h 6086764"/>
                <a:gd name="connsiteX2" fmla="*/ 11884795 w 11884795"/>
                <a:gd name="connsiteY2" fmla="*/ 6077528 h 6086764"/>
                <a:gd name="connsiteX3" fmla="*/ 191560 w 11884795"/>
                <a:gd name="connsiteY3" fmla="*/ 6086764 h 6086764"/>
                <a:gd name="connsiteX4" fmla="*/ 136141 w 11884795"/>
                <a:gd name="connsiteY4" fmla="*/ 0 h 6086764"/>
                <a:gd name="connsiteX0" fmla="*/ 109729 w 11950746"/>
                <a:gd name="connsiteY0" fmla="*/ 9236 h 6086764"/>
                <a:gd name="connsiteX1" fmla="*/ 11747546 w 11950746"/>
                <a:gd name="connsiteY1" fmla="*/ 0 h 6086764"/>
                <a:gd name="connsiteX2" fmla="*/ 11950746 w 11950746"/>
                <a:gd name="connsiteY2" fmla="*/ 6077528 h 6086764"/>
                <a:gd name="connsiteX3" fmla="*/ 257511 w 11950746"/>
                <a:gd name="connsiteY3" fmla="*/ 6086764 h 6086764"/>
                <a:gd name="connsiteX4" fmla="*/ 109729 w 11950746"/>
                <a:gd name="connsiteY4" fmla="*/ 9236 h 6086764"/>
                <a:gd name="connsiteX0" fmla="*/ 36172 w 11877189"/>
                <a:gd name="connsiteY0" fmla="*/ 9236 h 6086764"/>
                <a:gd name="connsiteX1" fmla="*/ 11673989 w 11877189"/>
                <a:gd name="connsiteY1" fmla="*/ 0 h 6086764"/>
                <a:gd name="connsiteX2" fmla="*/ 11877189 w 11877189"/>
                <a:gd name="connsiteY2" fmla="*/ 6077528 h 6086764"/>
                <a:gd name="connsiteX3" fmla="*/ 183954 w 11877189"/>
                <a:gd name="connsiteY3" fmla="*/ 6086764 h 6086764"/>
                <a:gd name="connsiteX4" fmla="*/ 36172 w 11877189"/>
                <a:gd name="connsiteY4" fmla="*/ 9236 h 608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7189" h="6086764">
                  <a:moveTo>
                    <a:pt x="36172" y="9236"/>
                  </a:moveTo>
                  <a:lnTo>
                    <a:pt x="11673989" y="0"/>
                  </a:lnTo>
                  <a:cubicBezTo>
                    <a:pt x="11575467" y="2035079"/>
                    <a:pt x="11532366" y="4051685"/>
                    <a:pt x="11877189" y="6077528"/>
                  </a:cubicBezTo>
                  <a:lnTo>
                    <a:pt x="183954" y="6086764"/>
                  </a:lnTo>
                  <a:cubicBezTo>
                    <a:pt x="17699" y="4338012"/>
                    <a:pt x="-46956" y="2164389"/>
                    <a:pt x="36172" y="9236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 3"/>
            <p:cNvSpPr/>
            <p:nvPr/>
          </p:nvSpPr>
          <p:spPr>
            <a:xfrm>
              <a:off x="319314" y="5814291"/>
              <a:ext cx="895927" cy="628073"/>
            </a:xfrm>
            <a:custGeom>
              <a:avLst/>
              <a:gdLst>
                <a:gd name="connsiteX0" fmla="*/ 0 w 895927"/>
                <a:gd name="connsiteY0" fmla="*/ 0 h 628073"/>
                <a:gd name="connsiteX1" fmla="*/ 73891 w 895927"/>
                <a:gd name="connsiteY1" fmla="*/ 628073 h 628073"/>
                <a:gd name="connsiteX2" fmla="*/ 895927 w 895927"/>
                <a:gd name="connsiteY2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927" h="628073">
                  <a:moveTo>
                    <a:pt x="0" y="0"/>
                  </a:moveTo>
                  <a:lnTo>
                    <a:pt x="73891" y="628073"/>
                  </a:lnTo>
                  <a:lnTo>
                    <a:pt x="895927" y="628073"/>
                  </a:ln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153059" y="558800"/>
              <a:ext cx="9237" cy="738909"/>
            </a:xfrm>
            <a:custGeom>
              <a:avLst/>
              <a:gdLst>
                <a:gd name="connsiteX0" fmla="*/ 0 w 9237"/>
                <a:gd name="connsiteY0" fmla="*/ 0 h 738909"/>
                <a:gd name="connsiteX1" fmla="*/ 9237 w 9237"/>
                <a:gd name="connsiteY1" fmla="*/ 738909 h 73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37" h="738909">
                  <a:moveTo>
                    <a:pt x="0" y="0"/>
                  </a:moveTo>
                  <a:lnTo>
                    <a:pt x="9237" y="738909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10654805" y="6437890"/>
              <a:ext cx="1385454" cy="18473"/>
            </a:xfrm>
            <a:custGeom>
              <a:avLst/>
              <a:gdLst>
                <a:gd name="connsiteX0" fmla="*/ 0 w 1385454"/>
                <a:gd name="connsiteY0" fmla="*/ 0 h 18473"/>
                <a:gd name="connsiteX1" fmla="*/ 1385454 w 1385454"/>
                <a:gd name="connsiteY1" fmla="*/ 18473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5454" h="18473">
                  <a:moveTo>
                    <a:pt x="0" y="0"/>
                  </a:moveTo>
                  <a:lnTo>
                    <a:pt x="1385454" y="18473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11511189" y="6405564"/>
              <a:ext cx="561975" cy="19050"/>
            </a:xfrm>
            <a:custGeom>
              <a:avLst/>
              <a:gdLst>
                <a:gd name="connsiteX0" fmla="*/ 0 w 561975"/>
                <a:gd name="connsiteY0" fmla="*/ 0 h 19050"/>
                <a:gd name="connsiteX1" fmla="*/ 561975 w 561975"/>
                <a:gd name="connsiteY1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1975" h="19050">
                  <a:moveTo>
                    <a:pt x="0" y="0"/>
                  </a:moveTo>
                  <a:lnTo>
                    <a:pt x="561975" y="1905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4601754" y="6560820"/>
              <a:ext cx="2301240" cy="0"/>
            </a:xfrm>
            <a:custGeom>
              <a:avLst/>
              <a:gdLst>
                <a:gd name="connsiteX0" fmla="*/ 0 w 2301240"/>
                <a:gd name="connsiteY0" fmla="*/ 0 h 0"/>
                <a:gd name="connsiteX1" fmla="*/ 2301240 w 230124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1240">
                  <a:moveTo>
                    <a:pt x="0" y="0"/>
                  </a:moveTo>
                  <a:lnTo>
                    <a:pt x="2301240" y="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7017294" y="6560820"/>
              <a:ext cx="1097280" cy="0"/>
            </a:xfrm>
            <a:custGeom>
              <a:avLst/>
              <a:gdLst>
                <a:gd name="connsiteX0" fmla="*/ 0 w 1097280"/>
                <a:gd name="connsiteY0" fmla="*/ 0 h 0"/>
                <a:gd name="connsiteX1" fmla="*/ 1097280 w 109728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280">
                  <a:moveTo>
                    <a:pt x="0" y="0"/>
                  </a:moveTo>
                  <a:lnTo>
                    <a:pt x="1097280" y="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44463" y="61155"/>
              <a:ext cx="226111" cy="550789"/>
              <a:chOff x="492088" y="194505"/>
              <a:chExt cx="226111" cy="550789"/>
            </a:xfrm>
          </p:grpSpPr>
          <p:sp>
            <p:nvSpPr>
              <p:cNvPr id="1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막힌 원호 1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325087" y="61155"/>
              <a:ext cx="226111" cy="550789"/>
              <a:chOff x="492088" y="194505"/>
              <a:chExt cx="226111" cy="550789"/>
            </a:xfrm>
          </p:grpSpPr>
          <p:sp>
            <p:nvSpPr>
              <p:cNvPr id="9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막힌 원호 9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1765399" y="61155"/>
              <a:ext cx="226111" cy="550789"/>
              <a:chOff x="492088" y="194505"/>
              <a:chExt cx="226111" cy="550789"/>
            </a:xfrm>
          </p:grpSpPr>
          <p:sp>
            <p:nvSpPr>
              <p:cNvPr id="9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막힌 원호 9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2205711" y="61155"/>
              <a:ext cx="226111" cy="550789"/>
              <a:chOff x="492088" y="194505"/>
              <a:chExt cx="226111" cy="550789"/>
            </a:xfrm>
          </p:grpSpPr>
          <p:sp>
            <p:nvSpPr>
              <p:cNvPr id="10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막힌 원호 10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2646023" y="61155"/>
              <a:ext cx="226111" cy="550789"/>
              <a:chOff x="492088" y="194505"/>
              <a:chExt cx="226111" cy="550789"/>
            </a:xfrm>
          </p:grpSpPr>
          <p:sp>
            <p:nvSpPr>
              <p:cNvPr id="10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막힌 원호 10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3086335" y="61155"/>
              <a:ext cx="226111" cy="550789"/>
              <a:chOff x="492088" y="194505"/>
              <a:chExt cx="226111" cy="550789"/>
            </a:xfrm>
          </p:grpSpPr>
          <p:sp>
            <p:nvSpPr>
              <p:cNvPr id="106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막힌 원호 106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3526647" y="61155"/>
              <a:ext cx="226111" cy="550789"/>
              <a:chOff x="492088" y="194505"/>
              <a:chExt cx="226111" cy="550789"/>
            </a:xfrm>
          </p:grpSpPr>
          <p:sp>
            <p:nvSpPr>
              <p:cNvPr id="109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막힌 원호 109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3966959" y="61155"/>
              <a:ext cx="226111" cy="550789"/>
              <a:chOff x="492088" y="194505"/>
              <a:chExt cx="226111" cy="550789"/>
            </a:xfrm>
          </p:grpSpPr>
          <p:sp>
            <p:nvSpPr>
              <p:cNvPr id="11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막힌 원호 11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4407271" y="61155"/>
              <a:ext cx="226111" cy="550789"/>
              <a:chOff x="492088" y="194505"/>
              <a:chExt cx="226111" cy="550789"/>
            </a:xfrm>
          </p:grpSpPr>
          <p:sp>
            <p:nvSpPr>
              <p:cNvPr id="11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막힌 원호 11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4847583" y="61155"/>
              <a:ext cx="226111" cy="550789"/>
              <a:chOff x="492088" y="194505"/>
              <a:chExt cx="226111" cy="550789"/>
            </a:xfrm>
          </p:grpSpPr>
          <p:sp>
            <p:nvSpPr>
              <p:cNvPr id="118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막힌 원호 118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5287895" y="61155"/>
              <a:ext cx="226111" cy="550789"/>
              <a:chOff x="492088" y="194505"/>
              <a:chExt cx="226111" cy="550789"/>
            </a:xfrm>
          </p:grpSpPr>
          <p:sp>
            <p:nvSpPr>
              <p:cNvPr id="121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막힌 원호 121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5728207" y="61155"/>
              <a:ext cx="226111" cy="550789"/>
              <a:chOff x="492088" y="194505"/>
              <a:chExt cx="226111" cy="550789"/>
            </a:xfrm>
          </p:grpSpPr>
          <p:sp>
            <p:nvSpPr>
              <p:cNvPr id="12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막힌 원호 12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6168519" y="61155"/>
              <a:ext cx="226111" cy="550789"/>
              <a:chOff x="492088" y="194505"/>
              <a:chExt cx="226111" cy="550789"/>
            </a:xfrm>
          </p:grpSpPr>
          <p:sp>
            <p:nvSpPr>
              <p:cNvPr id="12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막힌 원호 12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6608831" y="61155"/>
              <a:ext cx="226111" cy="550789"/>
              <a:chOff x="492088" y="194505"/>
              <a:chExt cx="226111" cy="550789"/>
            </a:xfrm>
          </p:grpSpPr>
          <p:sp>
            <p:nvSpPr>
              <p:cNvPr id="13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막힌 원호 13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7049143" y="61155"/>
              <a:ext cx="226111" cy="550789"/>
              <a:chOff x="492088" y="194505"/>
              <a:chExt cx="226111" cy="550789"/>
            </a:xfrm>
          </p:grpSpPr>
          <p:sp>
            <p:nvSpPr>
              <p:cNvPr id="13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막힌 원호 13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7489455" y="61155"/>
              <a:ext cx="226111" cy="550789"/>
              <a:chOff x="492088" y="194505"/>
              <a:chExt cx="226111" cy="550789"/>
            </a:xfrm>
          </p:grpSpPr>
          <p:sp>
            <p:nvSpPr>
              <p:cNvPr id="136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막힌 원호 136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7929767" y="61155"/>
              <a:ext cx="226111" cy="550789"/>
              <a:chOff x="492088" y="194505"/>
              <a:chExt cx="226111" cy="550789"/>
            </a:xfrm>
          </p:grpSpPr>
          <p:sp>
            <p:nvSpPr>
              <p:cNvPr id="139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막힌 원호 139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8370079" y="61155"/>
              <a:ext cx="226111" cy="550789"/>
              <a:chOff x="492088" y="194505"/>
              <a:chExt cx="226111" cy="550789"/>
            </a:xfrm>
          </p:grpSpPr>
          <p:sp>
            <p:nvSpPr>
              <p:cNvPr id="14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막힌 원호 14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8810391" y="61155"/>
              <a:ext cx="226111" cy="550789"/>
              <a:chOff x="492088" y="194505"/>
              <a:chExt cx="226111" cy="550789"/>
            </a:xfrm>
          </p:grpSpPr>
          <p:sp>
            <p:nvSpPr>
              <p:cNvPr id="14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막힌 원호 14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9250703" y="61155"/>
              <a:ext cx="226111" cy="550789"/>
              <a:chOff x="492088" y="194505"/>
              <a:chExt cx="226111" cy="550789"/>
            </a:xfrm>
          </p:grpSpPr>
          <p:sp>
            <p:nvSpPr>
              <p:cNvPr id="148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막힌 원호 148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9691015" y="61155"/>
              <a:ext cx="226111" cy="550789"/>
              <a:chOff x="492088" y="194505"/>
              <a:chExt cx="226111" cy="550789"/>
            </a:xfrm>
          </p:grpSpPr>
          <p:sp>
            <p:nvSpPr>
              <p:cNvPr id="151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막힌 원호 151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10131327" y="61155"/>
              <a:ext cx="226111" cy="550789"/>
              <a:chOff x="492088" y="194505"/>
              <a:chExt cx="226111" cy="550789"/>
            </a:xfrm>
          </p:grpSpPr>
          <p:sp>
            <p:nvSpPr>
              <p:cNvPr id="15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막힌 원호 15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10571639" y="61155"/>
              <a:ext cx="226111" cy="550789"/>
              <a:chOff x="492088" y="194505"/>
              <a:chExt cx="226111" cy="550789"/>
            </a:xfrm>
          </p:grpSpPr>
          <p:sp>
            <p:nvSpPr>
              <p:cNvPr id="15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막힌 원호 15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11011951" y="61155"/>
              <a:ext cx="226111" cy="550789"/>
              <a:chOff x="492088" y="194505"/>
              <a:chExt cx="226111" cy="550789"/>
            </a:xfrm>
          </p:grpSpPr>
          <p:sp>
            <p:nvSpPr>
              <p:cNvPr id="16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막힌 원호 16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11452257" y="61155"/>
              <a:ext cx="226111" cy="550789"/>
              <a:chOff x="492088" y="194505"/>
              <a:chExt cx="226111" cy="550789"/>
            </a:xfrm>
          </p:grpSpPr>
          <p:sp>
            <p:nvSpPr>
              <p:cNvPr id="16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막힌 원호 16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2482E8BD-341B-4D21-9716-7A73C9E9E825}"/>
                </a:ext>
              </a:extLst>
            </p:cNvPr>
            <p:cNvSpPr/>
            <p:nvPr/>
          </p:nvSpPr>
          <p:spPr>
            <a:xfrm rot="10800000" flipV="1">
              <a:off x="-2380" y="929442"/>
              <a:ext cx="204235" cy="223678"/>
            </a:xfrm>
            <a:prstGeom prst="rect">
              <a:avLst/>
            </a:prstGeom>
            <a:solidFill>
              <a:srgbClr val="FF7C80"/>
            </a:solidFill>
            <a:ln w="38100">
              <a:noFill/>
            </a:ln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2482E8BD-341B-4D21-9716-7A73C9E9E825}"/>
                </a:ext>
              </a:extLst>
            </p:cNvPr>
            <p:cNvSpPr/>
            <p:nvPr/>
          </p:nvSpPr>
          <p:spPr>
            <a:xfrm rot="10800000" flipV="1">
              <a:off x="0" y="660664"/>
              <a:ext cx="144611" cy="2236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4" name="그룹 513"/>
            <p:cNvGrpSpPr/>
            <p:nvPr/>
          </p:nvGrpSpPr>
          <p:grpSpPr>
            <a:xfrm>
              <a:off x="884775" y="61155"/>
              <a:ext cx="226111" cy="550789"/>
              <a:chOff x="492088" y="194505"/>
              <a:chExt cx="226111" cy="550789"/>
            </a:xfrm>
          </p:grpSpPr>
          <p:sp>
            <p:nvSpPr>
              <p:cNvPr id="51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6" name="막힌 원호 51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92" name="자유형 591"/>
            <p:cNvSpPr/>
            <p:nvPr/>
          </p:nvSpPr>
          <p:spPr>
            <a:xfrm flipH="1">
              <a:off x="158162" y="0"/>
              <a:ext cx="11766344" cy="247650"/>
            </a:xfrm>
            <a:custGeom>
              <a:avLst/>
              <a:gdLst>
                <a:gd name="connsiteX0" fmla="*/ 11766344 w 11766344"/>
                <a:gd name="connsiteY0" fmla="*/ 0 h 247650"/>
                <a:gd name="connsiteX1" fmla="*/ 11469630 w 11766344"/>
                <a:gd name="connsiteY1" fmla="*/ 0 h 247650"/>
                <a:gd name="connsiteX2" fmla="*/ 11478318 w 11766344"/>
                <a:gd name="connsiteY2" fmla="*/ 20975 h 247650"/>
                <a:gd name="connsiteX3" fmla="*/ 11478318 w 11766344"/>
                <a:gd name="connsiteY3" fmla="*/ 70572 h 247650"/>
                <a:gd name="connsiteX4" fmla="*/ 11437452 w 11766344"/>
                <a:gd name="connsiteY4" fmla="*/ 111438 h 247650"/>
                <a:gd name="connsiteX5" fmla="*/ 11294795 w 11766344"/>
                <a:gd name="connsiteY5" fmla="*/ 111438 h 247650"/>
                <a:gd name="connsiteX6" fmla="*/ 11253929 w 11766344"/>
                <a:gd name="connsiteY6" fmla="*/ 70572 h 247650"/>
                <a:gd name="connsiteX7" fmla="*/ 11253929 w 11766344"/>
                <a:gd name="connsiteY7" fmla="*/ 20975 h 247650"/>
                <a:gd name="connsiteX8" fmla="*/ 11262617 w 11766344"/>
                <a:gd name="connsiteY8" fmla="*/ 0 h 247650"/>
                <a:gd name="connsiteX9" fmla="*/ 11029205 w 11766344"/>
                <a:gd name="connsiteY9" fmla="*/ 0 h 247650"/>
                <a:gd name="connsiteX10" fmla="*/ 11037893 w 11766344"/>
                <a:gd name="connsiteY10" fmla="*/ 20975 h 247650"/>
                <a:gd name="connsiteX11" fmla="*/ 11037893 w 11766344"/>
                <a:gd name="connsiteY11" fmla="*/ 70572 h 247650"/>
                <a:gd name="connsiteX12" fmla="*/ 10997027 w 11766344"/>
                <a:gd name="connsiteY12" fmla="*/ 111438 h 247650"/>
                <a:gd name="connsiteX13" fmla="*/ 10854370 w 11766344"/>
                <a:gd name="connsiteY13" fmla="*/ 111438 h 247650"/>
                <a:gd name="connsiteX14" fmla="*/ 10813504 w 11766344"/>
                <a:gd name="connsiteY14" fmla="*/ 70572 h 247650"/>
                <a:gd name="connsiteX15" fmla="*/ 10813504 w 11766344"/>
                <a:gd name="connsiteY15" fmla="*/ 20975 h 247650"/>
                <a:gd name="connsiteX16" fmla="*/ 10822192 w 11766344"/>
                <a:gd name="connsiteY16" fmla="*/ 0 h 247650"/>
                <a:gd name="connsiteX17" fmla="*/ 10588781 w 11766344"/>
                <a:gd name="connsiteY17" fmla="*/ 0 h 247650"/>
                <a:gd name="connsiteX18" fmla="*/ 10597469 w 11766344"/>
                <a:gd name="connsiteY18" fmla="*/ 20975 h 247650"/>
                <a:gd name="connsiteX19" fmla="*/ 10597469 w 11766344"/>
                <a:gd name="connsiteY19" fmla="*/ 70572 h 247650"/>
                <a:gd name="connsiteX20" fmla="*/ 10556603 w 11766344"/>
                <a:gd name="connsiteY20" fmla="*/ 111438 h 247650"/>
                <a:gd name="connsiteX21" fmla="*/ 10413946 w 11766344"/>
                <a:gd name="connsiteY21" fmla="*/ 111438 h 247650"/>
                <a:gd name="connsiteX22" fmla="*/ 10373080 w 11766344"/>
                <a:gd name="connsiteY22" fmla="*/ 70572 h 247650"/>
                <a:gd name="connsiteX23" fmla="*/ 10373080 w 11766344"/>
                <a:gd name="connsiteY23" fmla="*/ 20975 h 247650"/>
                <a:gd name="connsiteX24" fmla="*/ 10381768 w 11766344"/>
                <a:gd name="connsiteY24" fmla="*/ 0 h 247650"/>
                <a:gd name="connsiteX25" fmla="*/ 10148356 w 11766344"/>
                <a:gd name="connsiteY25" fmla="*/ 0 h 247650"/>
                <a:gd name="connsiteX26" fmla="*/ 10157044 w 11766344"/>
                <a:gd name="connsiteY26" fmla="*/ 20975 h 247650"/>
                <a:gd name="connsiteX27" fmla="*/ 10157044 w 11766344"/>
                <a:gd name="connsiteY27" fmla="*/ 70572 h 247650"/>
                <a:gd name="connsiteX28" fmla="*/ 10116178 w 11766344"/>
                <a:gd name="connsiteY28" fmla="*/ 111438 h 247650"/>
                <a:gd name="connsiteX29" fmla="*/ 9973521 w 11766344"/>
                <a:gd name="connsiteY29" fmla="*/ 111438 h 247650"/>
                <a:gd name="connsiteX30" fmla="*/ 9932655 w 11766344"/>
                <a:gd name="connsiteY30" fmla="*/ 70572 h 247650"/>
                <a:gd name="connsiteX31" fmla="*/ 9932655 w 11766344"/>
                <a:gd name="connsiteY31" fmla="*/ 20975 h 247650"/>
                <a:gd name="connsiteX32" fmla="*/ 9941342 w 11766344"/>
                <a:gd name="connsiteY32" fmla="*/ 0 h 247650"/>
                <a:gd name="connsiteX33" fmla="*/ 9707931 w 11766344"/>
                <a:gd name="connsiteY33" fmla="*/ 0 h 247650"/>
                <a:gd name="connsiteX34" fmla="*/ 9716619 w 11766344"/>
                <a:gd name="connsiteY34" fmla="*/ 20975 h 247650"/>
                <a:gd name="connsiteX35" fmla="*/ 9716619 w 11766344"/>
                <a:gd name="connsiteY35" fmla="*/ 70572 h 247650"/>
                <a:gd name="connsiteX36" fmla="*/ 9675752 w 11766344"/>
                <a:gd name="connsiteY36" fmla="*/ 111438 h 247650"/>
                <a:gd name="connsiteX37" fmla="*/ 9533095 w 11766344"/>
                <a:gd name="connsiteY37" fmla="*/ 111438 h 247650"/>
                <a:gd name="connsiteX38" fmla="*/ 9492230 w 11766344"/>
                <a:gd name="connsiteY38" fmla="*/ 70572 h 247650"/>
                <a:gd name="connsiteX39" fmla="*/ 9492230 w 11766344"/>
                <a:gd name="connsiteY39" fmla="*/ 20975 h 247650"/>
                <a:gd name="connsiteX40" fmla="*/ 9500917 w 11766344"/>
                <a:gd name="connsiteY40" fmla="*/ 0 h 247650"/>
                <a:gd name="connsiteX41" fmla="*/ 9267506 w 11766344"/>
                <a:gd name="connsiteY41" fmla="*/ 0 h 247650"/>
                <a:gd name="connsiteX42" fmla="*/ 9276194 w 11766344"/>
                <a:gd name="connsiteY42" fmla="*/ 20975 h 247650"/>
                <a:gd name="connsiteX43" fmla="*/ 9276194 w 11766344"/>
                <a:gd name="connsiteY43" fmla="*/ 70572 h 247650"/>
                <a:gd name="connsiteX44" fmla="*/ 9235329 w 11766344"/>
                <a:gd name="connsiteY44" fmla="*/ 111438 h 247650"/>
                <a:gd name="connsiteX45" fmla="*/ 9092671 w 11766344"/>
                <a:gd name="connsiteY45" fmla="*/ 111438 h 247650"/>
                <a:gd name="connsiteX46" fmla="*/ 9051805 w 11766344"/>
                <a:gd name="connsiteY46" fmla="*/ 70572 h 247650"/>
                <a:gd name="connsiteX47" fmla="*/ 9051805 w 11766344"/>
                <a:gd name="connsiteY47" fmla="*/ 20975 h 247650"/>
                <a:gd name="connsiteX48" fmla="*/ 9060493 w 11766344"/>
                <a:gd name="connsiteY48" fmla="*/ 0 h 247650"/>
                <a:gd name="connsiteX49" fmla="*/ 8827081 w 11766344"/>
                <a:gd name="connsiteY49" fmla="*/ 0 h 247650"/>
                <a:gd name="connsiteX50" fmla="*/ 8835769 w 11766344"/>
                <a:gd name="connsiteY50" fmla="*/ 20975 h 247650"/>
                <a:gd name="connsiteX51" fmla="*/ 8835769 w 11766344"/>
                <a:gd name="connsiteY51" fmla="*/ 70572 h 247650"/>
                <a:gd name="connsiteX52" fmla="*/ 8794904 w 11766344"/>
                <a:gd name="connsiteY52" fmla="*/ 111438 h 247650"/>
                <a:gd name="connsiteX53" fmla="*/ 8652246 w 11766344"/>
                <a:gd name="connsiteY53" fmla="*/ 111438 h 247650"/>
                <a:gd name="connsiteX54" fmla="*/ 8611380 w 11766344"/>
                <a:gd name="connsiteY54" fmla="*/ 70572 h 247650"/>
                <a:gd name="connsiteX55" fmla="*/ 8611380 w 11766344"/>
                <a:gd name="connsiteY55" fmla="*/ 20975 h 247650"/>
                <a:gd name="connsiteX56" fmla="*/ 8620068 w 11766344"/>
                <a:gd name="connsiteY56" fmla="*/ 0 h 247650"/>
                <a:gd name="connsiteX57" fmla="*/ 8386656 w 11766344"/>
                <a:gd name="connsiteY57" fmla="*/ 0 h 247650"/>
                <a:gd name="connsiteX58" fmla="*/ 8395345 w 11766344"/>
                <a:gd name="connsiteY58" fmla="*/ 20975 h 247650"/>
                <a:gd name="connsiteX59" fmla="*/ 8395345 w 11766344"/>
                <a:gd name="connsiteY59" fmla="*/ 70572 h 247650"/>
                <a:gd name="connsiteX60" fmla="*/ 8354478 w 11766344"/>
                <a:gd name="connsiteY60" fmla="*/ 111438 h 247650"/>
                <a:gd name="connsiteX61" fmla="*/ 8211821 w 11766344"/>
                <a:gd name="connsiteY61" fmla="*/ 111438 h 247650"/>
                <a:gd name="connsiteX62" fmla="*/ 8170955 w 11766344"/>
                <a:gd name="connsiteY62" fmla="*/ 70572 h 247650"/>
                <a:gd name="connsiteX63" fmla="*/ 8170955 w 11766344"/>
                <a:gd name="connsiteY63" fmla="*/ 20975 h 247650"/>
                <a:gd name="connsiteX64" fmla="*/ 8179643 w 11766344"/>
                <a:gd name="connsiteY64" fmla="*/ 0 h 247650"/>
                <a:gd name="connsiteX65" fmla="*/ 7946231 w 11766344"/>
                <a:gd name="connsiteY65" fmla="*/ 0 h 247650"/>
                <a:gd name="connsiteX66" fmla="*/ 7954919 w 11766344"/>
                <a:gd name="connsiteY66" fmla="*/ 20975 h 247650"/>
                <a:gd name="connsiteX67" fmla="*/ 7954919 w 11766344"/>
                <a:gd name="connsiteY67" fmla="*/ 70572 h 247650"/>
                <a:gd name="connsiteX68" fmla="*/ 7914053 w 11766344"/>
                <a:gd name="connsiteY68" fmla="*/ 111438 h 247650"/>
                <a:gd name="connsiteX69" fmla="*/ 7771396 w 11766344"/>
                <a:gd name="connsiteY69" fmla="*/ 111438 h 247650"/>
                <a:gd name="connsiteX70" fmla="*/ 7730530 w 11766344"/>
                <a:gd name="connsiteY70" fmla="*/ 70572 h 247650"/>
                <a:gd name="connsiteX71" fmla="*/ 7730530 w 11766344"/>
                <a:gd name="connsiteY71" fmla="*/ 20975 h 247650"/>
                <a:gd name="connsiteX72" fmla="*/ 7739218 w 11766344"/>
                <a:gd name="connsiteY72" fmla="*/ 0 h 247650"/>
                <a:gd name="connsiteX73" fmla="*/ 7505809 w 11766344"/>
                <a:gd name="connsiteY73" fmla="*/ 0 h 247650"/>
                <a:gd name="connsiteX74" fmla="*/ 7514497 w 11766344"/>
                <a:gd name="connsiteY74" fmla="*/ 20975 h 247650"/>
                <a:gd name="connsiteX75" fmla="*/ 7514497 w 11766344"/>
                <a:gd name="connsiteY75" fmla="*/ 70572 h 247650"/>
                <a:gd name="connsiteX76" fmla="*/ 7473631 w 11766344"/>
                <a:gd name="connsiteY76" fmla="*/ 111438 h 247650"/>
                <a:gd name="connsiteX77" fmla="*/ 7330974 w 11766344"/>
                <a:gd name="connsiteY77" fmla="*/ 111438 h 247650"/>
                <a:gd name="connsiteX78" fmla="*/ 7290108 w 11766344"/>
                <a:gd name="connsiteY78" fmla="*/ 70572 h 247650"/>
                <a:gd name="connsiteX79" fmla="*/ 7290108 w 11766344"/>
                <a:gd name="connsiteY79" fmla="*/ 20975 h 247650"/>
                <a:gd name="connsiteX80" fmla="*/ 7298796 w 11766344"/>
                <a:gd name="connsiteY80" fmla="*/ 0 h 247650"/>
                <a:gd name="connsiteX81" fmla="*/ 7065384 w 11766344"/>
                <a:gd name="connsiteY81" fmla="*/ 0 h 247650"/>
                <a:gd name="connsiteX82" fmla="*/ 7074072 w 11766344"/>
                <a:gd name="connsiteY82" fmla="*/ 20975 h 247650"/>
                <a:gd name="connsiteX83" fmla="*/ 7074072 w 11766344"/>
                <a:gd name="connsiteY83" fmla="*/ 70572 h 247650"/>
                <a:gd name="connsiteX84" fmla="*/ 7033206 w 11766344"/>
                <a:gd name="connsiteY84" fmla="*/ 111438 h 247650"/>
                <a:gd name="connsiteX85" fmla="*/ 6890549 w 11766344"/>
                <a:gd name="connsiteY85" fmla="*/ 111438 h 247650"/>
                <a:gd name="connsiteX86" fmla="*/ 6849683 w 11766344"/>
                <a:gd name="connsiteY86" fmla="*/ 70572 h 247650"/>
                <a:gd name="connsiteX87" fmla="*/ 6849683 w 11766344"/>
                <a:gd name="connsiteY87" fmla="*/ 20975 h 247650"/>
                <a:gd name="connsiteX88" fmla="*/ 6858371 w 11766344"/>
                <a:gd name="connsiteY88" fmla="*/ 0 h 247650"/>
                <a:gd name="connsiteX89" fmla="*/ 6624959 w 11766344"/>
                <a:gd name="connsiteY89" fmla="*/ 0 h 247650"/>
                <a:gd name="connsiteX90" fmla="*/ 6633647 w 11766344"/>
                <a:gd name="connsiteY90" fmla="*/ 20975 h 247650"/>
                <a:gd name="connsiteX91" fmla="*/ 6633647 w 11766344"/>
                <a:gd name="connsiteY91" fmla="*/ 70572 h 247650"/>
                <a:gd name="connsiteX92" fmla="*/ 6592781 w 11766344"/>
                <a:gd name="connsiteY92" fmla="*/ 111438 h 247650"/>
                <a:gd name="connsiteX93" fmla="*/ 6450124 w 11766344"/>
                <a:gd name="connsiteY93" fmla="*/ 111438 h 247650"/>
                <a:gd name="connsiteX94" fmla="*/ 6409258 w 11766344"/>
                <a:gd name="connsiteY94" fmla="*/ 70572 h 247650"/>
                <a:gd name="connsiteX95" fmla="*/ 6409258 w 11766344"/>
                <a:gd name="connsiteY95" fmla="*/ 20975 h 247650"/>
                <a:gd name="connsiteX96" fmla="*/ 6417946 w 11766344"/>
                <a:gd name="connsiteY96" fmla="*/ 0 h 247650"/>
                <a:gd name="connsiteX97" fmla="*/ 6184534 w 11766344"/>
                <a:gd name="connsiteY97" fmla="*/ 0 h 247650"/>
                <a:gd name="connsiteX98" fmla="*/ 6193222 w 11766344"/>
                <a:gd name="connsiteY98" fmla="*/ 20975 h 247650"/>
                <a:gd name="connsiteX99" fmla="*/ 6193222 w 11766344"/>
                <a:gd name="connsiteY99" fmla="*/ 70572 h 247650"/>
                <a:gd name="connsiteX100" fmla="*/ 6152356 w 11766344"/>
                <a:gd name="connsiteY100" fmla="*/ 111438 h 247650"/>
                <a:gd name="connsiteX101" fmla="*/ 6009699 w 11766344"/>
                <a:gd name="connsiteY101" fmla="*/ 111438 h 247650"/>
                <a:gd name="connsiteX102" fmla="*/ 5968833 w 11766344"/>
                <a:gd name="connsiteY102" fmla="*/ 70572 h 247650"/>
                <a:gd name="connsiteX103" fmla="*/ 5968833 w 11766344"/>
                <a:gd name="connsiteY103" fmla="*/ 20975 h 247650"/>
                <a:gd name="connsiteX104" fmla="*/ 5977521 w 11766344"/>
                <a:gd name="connsiteY104" fmla="*/ 0 h 247650"/>
                <a:gd name="connsiteX105" fmla="*/ 5744109 w 11766344"/>
                <a:gd name="connsiteY105" fmla="*/ 0 h 247650"/>
                <a:gd name="connsiteX106" fmla="*/ 5752797 w 11766344"/>
                <a:gd name="connsiteY106" fmla="*/ 20975 h 247650"/>
                <a:gd name="connsiteX107" fmla="*/ 5752797 w 11766344"/>
                <a:gd name="connsiteY107" fmla="*/ 70572 h 247650"/>
                <a:gd name="connsiteX108" fmla="*/ 5711931 w 11766344"/>
                <a:gd name="connsiteY108" fmla="*/ 111438 h 247650"/>
                <a:gd name="connsiteX109" fmla="*/ 5569274 w 11766344"/>
                <a:gd name="connsiteY109" fmla="*/ 111438 h 247650"/>
                <a:gd name="connsiteX110" fmla="*/ 5528408 w 11766344"/>
                <a:gd name="connsiteY110" fmla="*/ 70572 h 247650"/>
                <a:gd name="connsiteX111" fmla="*/ 5528408 w 11766344"/>
                <a:gd name="connsiteY111" fmla="*/ 20975 h 247650"/>
                <a:gd name="connsiteX112" fmla="*/ 5537096 w 11766344"/>
                <a:gd name="connsiteY112" fmla="*/ 0 h 247650"/>
                <a:gd name="connsiteX113" fmla="*/ 5303684 w 11766344"/>
                <a:gd name="connsiteY113" fmla="*/ 0 h 247650"/>
                <a:gd name="connsiteX114" fmla="*/ 5312372 w 11766344"/>
                <a:gd name="connsiteY114" fmla="*/ 20975 h 247650"/>
                <a:gd name="connsiteX115" fmla="*/ 5312372 w 11766344"/>
                <a:gd name="connsiteY115" fmla="*/ 70572 h 247650"/>
                <a:gd name="connsiteX116" fmla="*/ 5271506 w 11766344"/>
                <a:gd name="connsiteY116" fmla="*/ 111438 h 247650"/>
                <a:gd name="connsiteX117" fmla="*/ 5128849 w 11766344"/>
                <a:gd name="connsiteY117" fmla="*/ 111438 h 247650"/>
                <a:gd name="connsiteX118" fmla="*/ 5087983 w 11766344"/>
                <a:gd name="connsiteY118" fmla="*/ 70572 h 247650"/>
                <a:gd name="connsiteX119" fmla="*/ 5087983 w 11766344"/>
                <a:gd name="connsiteY119" fmla="*/ 20975 h 247650"/>
                <a:gd name="connsiteX120" fmla="*/ 5096671 w 11766344"/>
                <a:gd name="connsiteY120" fmla="*/ 0 h 247650"/>
                <a:gd name="connsiteX121" fmla="*/ 4863259 w 11766344"/>
                <a:gd name="connsiteY121" fmla="*/ 0 h 247650"/>
                <a:gd name="connsiteX122" fmla="*/ 4871947 w 11766344"/>
                <a:gd name="connsiteY122" fmla="*/ 20975 h 247650"/>
                <a:gd name="connsiteX123" fmla="*/ 4871947 w 11766344"/>
                <a:gd name="connsiteY123" fmla="*/ 70572 h 247650"/>
                <a:gd name="connsiteX124" fmla="*/ 4831081 w 11766344"/>
                <a:gd name="connsiteY124" fmla="*/ 111438 h 247650"/>
                <a:gd name="connsiteX125" fmla="*/ 4688424 w 11766344"/>
                <a:gd name="connsiteY125" fmla="*/ 111438 h 247650"/>
                <a:gd name="connsiteX126" fmla="*/ 4647558 w 11766344"/>
                <a:gd name="connsiteY126" fmla="*/ 70572 h 247650"/>
                <a:gd name="connsiteX127" fmla="*/ 4647558 w 11766344"/>
                <a:gd name="connsiteY127" fmla="*/ 20975 h 247650"/>
                <a:gd name="connsiteX128" fmla="*/ 4656246 w 11766344"/>
                <a:gd name="connsiteY128" fmla="*/ 0 h 247650"/>
                <a:gd name="connsiteX129" fmla="*/ 4422834 w 11766344"/>
                <a:gd name="connsiteY129" fmla="*/ 0 h 247650"/>
                <a:gd name="connsiteX130" fmla="*/ 4431522 w 11766344"/>
                <a:gd name="connsiteY130" fmla="*/ 20975 h 247650"/>
                <a:gd name="connsiteX131" fmla="*/ 4431522 w 11766344"/>
                <a:gd name="connsiteY131" fmla="*/ 70572 h 247650"/>
                <a:gd name="connsiteX132" fmla="*/ 4390656 w 11766344"/>
                <a:gd name="connsiteY132" fmla="*/ 111438 h 247650"/>
                <a:gd name="connsiteX133" fmla="*/ 4247999 w 11766344"/>
                <a:gd name="connsiteY133" fmla="*/ 111438 h 247650"/>
                <a:gd name="connsiteX134" fmla="*/ 4207133 w 11766344"/>
                <a:gd name="connsiteY134" fmla="*/ 70572 h 247650"/>
                <a:gd name="connsiteX135" fmla="*/ 4207133 w 11766344"/>
                <a:gd name="connsiteY135" fmla="*/ 20975 h 247650"/>
                <a:gd name="connsiteX136" fmla="*/ 4215821 w 11766344"/>
                <a:gd name="connsiteY136" fmla="*/ 0 h 247650"/>
                <a:gd name="connsiteX137" fmla="*/ 3982409 w 11766344"/>
                <a:gd name="connsiteY137" fmla="*/ 0 h 247650"/>
                <a:gd name="connsiteX138" fmla="*/ 3991097 w 11766344"/>
                <a:gd name="connsiteY138" fmla="*/ 20975 h 247650"/>
                <a:gd name="connsiteX139" fmla="*/ 3991097 w 11766344"/>
                <a:gd name="connsiteY139" fmla="*/ 70572 h 247650"/>
                <a:gd name="connsiteX140" fmla="*/ 3950231 w 11766344"/>
                <a:gd name="connsiteY140" fmla="*/ 111438 h 247650"/>
                <a:gd name="connsiteX141" fmla="*/ 3807574 w 11766344"/>
                <a:gd name="connsiteY141" fmla="*/ 111438 h 247650"/>
                <a:gd name="connsiteX142" fmla="*/ 3766708 w 11766344"/>
                <a:gd name="connsiteY142" fmla="*/ 70572 h 247650"/>
                <a:gd name="connsiteX143" fmla="*/ 3766708 w 11766344"/>
                <a:gd name="connsiteY143" fmla="*/ 20975 h 247650"/>
                <a:gd name="connsiteX144" fmla="*/ 3775396 w 11766344"/>
                <a:gd name="connsiteY144" fmla="*/ 0 h 247650"/>
                <a:gd name="connsiteX145" fmla="*/ 3541984 w 11766344"/>
                <a:gd name="connsiteY145" fmla="*/ 0 h 247650"/>
                <a:gd name="connsiteX146" fmla="*/ 3550672 w 11766344"/>
                <a:gd name="connsiteY146" fmla="*/ 20975 h 247650"/>
                <a:gd name="connsiteX147" fmla="*/ 3550672 w 11766344"/>
                <a:gd name="connsiteY147" fmla="*/ 70572 h 247650"/>
                <a:gd name="connsiteX148" fmla="*/ 3509806 w 11766344"/>
                <a:gd name="connsiteY148" fmla="*/ 111438 h 247650"/>
                <a:gd name="connsiteX149" fmla="*/ 3367149 w 11766344"/>
                <a:gd name="connsiteY149" fmla="*/ 111438 h 247650"/>
                <a:gd name="connsiteX150" fmla="*/ 3326283 w 11766344"/>
                <a:gd name="connsiteY150" fmla="*/ 70572 h 247650"/>
                <a:gd name="connsiteX151" fmla="*/ 3326283 w 11766344"/>
                <a:gd name="connsiteY151" fmla="*/ 20975 h 247650"/>
                <a:gd name="connsiteX152" fmla="*/ 3334971 w 11766344"/>
                <a:gd name="connsiteY152" fmla="*/ 0 h 247650"/>
                <a:gd name="connsiteX153" fmla="*/ 3101559 w 11766344"/>
                <a:gd name="connsiteY153" fmla="*/ 0 h 247650"/>
                <a:gd name="connsiteX154" fmla="*/ 3110247 w 11766344"/>
                <a:gd name="connsiteY154" fmla="*/ 20975 h 247650"/>
                <a:gd name="connsiteX155" fmla="*/ 3110247 w 11766344"/>
                <a:gd name="connsiteY155" fmla="*/ 70572 h 247650"/>
                <a:gd name="connsiteX156" fmla="*/ 3069381 w 11766344"/>
                <a:gd name="connsiteY156" fmla="*/ 111438 h 247650"/>
                <a:gd name="connsiteX157" fmla="*/ 2926724 w 11766344"/>
                <a:gd name="connsiteY157" fmla="*/ 111438 h 247650"/>
                <a:gd name="connsiteX158" fmla="*/ 2885858 w 11766344"/>
                <a:gd name="connsiteY158" fmla="*/ 70572 h 247650"/>
                <a:gd name="connsiteX159" fmla="*/ 2885858 w 11766344"/>
                <a:gd name="connsiteY159" fmla="*/ 20975 h 247650"/>
                <a:gd name="connsiteX160" fmla="*/ 2894546 w 11766344"/>
                <a:gd name="connsiteY160" fmla="*/ 0 h 247650"/>
                <a:gd name="connsiteX161" fmla="*/ 2661134 w 11766344"/>
                <a:gd name="connsiteY161" fmla="*/ 0 h 247650"/>
                <a:gd name="connsiteX162" fmla="*/ 2669822 w 11766344"/>
                <a:gd name="connsiteY162" fmla="*/ 20975 h 247650"/>
                <a:gd name="connsiteX163" fmla="*/ 2669822 w 11766344"/>
                <a:gd name="connsiteY163" fmla="*/ 70572 h 247650"/>
                <a:gd name="connsiteX164" fmla="*/ 2628956 w 11766344"/>
                <a:gd name="connsiteY164" fmla="*/ 111438 h 247650"/>
                <a:gd name="connsiteX165" fmla="*/ 2486299 w 11766344"/>
                <a:gd name="connsiteY165" fmla="*/ 111438 h 247650"/>
                <a:gd name="connsiteX166" fmla="*/ 2445433 w 11766344"/>
                <a:gd name="connsiteY166" fmla="*/ 70572 h 247650"/>
                <a:gd name="connsiteX167" fmla="*/ 2445433 w 11766344"/>
                <a:gd name="connsiteY167" fmla="*/ 20975 h 247650"/>
                <a:gd name="connsiteX168" fmla="*/ 2454121 w 11766344"/>
                <a:gd name="connsiteY168" fmla="*/ 0 h 247650"/>
                <a:gd name="connsiteX169" fmla="*/ 2220709 w 11766344"/>
                <a:gd name="connsiteY169" fmla="*/ 0 h 247650"/>
                <a:gd name="connsiteX170" fmla="*/ 2229397 w 11766344"/>
                <a:gd name="connsiteY170" fmla="*/ 20975 h 247650"/>
                <a:gd name="connsiteX171" fmla="*/ 2229397 w 11766344"/>
                <a:gd name="connsiteY171" fmla="*/ 70572 h 247650"/>
                <a:gd name="connsiteX172" fmla="*/ 2188531 w 11766344"/>
                <a:gd name="connsiteY172" fmla="*/ 111438 h 247650"/>
                <a:gd name="connsiteX173" fmla="*/ 2045874 w 11766344"/>
                <a:gd name="connsiteY173" fmla="*/ 111438 h 247650"/>
                <a:gd name="connsiteX174" fmla="*/ 2005008 w 11766344"/>
                <a:gd name="connsiteY174" fmla="*/ 70572 h 247650"/>
                <a:gd name="connsiteX175" fmla="*/ 2005008 w 11766344"/>
                <a:gd name="connsiteY175" fmla="*/ 20975 h 247650"/>
                <a:gd name="connsiteX176" fmla="*/ 2013696 w 11766344"/>
                <a:gd name="connsiteY176" fmla="*/ 0 h 247650"/>
                <a:gd name="connsiteX177" fmla="*/ 1780284 w 11766344"/>
                <a:gd name="connsiteY177" fmla="*/ 0 h 247650"/>
                <a:gd name="connsiteX178" fmla="*/ 1788972 w 11766344"/>
                <a:gd name="connsiteY178" fmla="*/ 20975 h 247650"/>
                <a:gd name="connsiteX179" fmla="*/ 1788972 w 11766344"/>
                <a:gd name="connsiteY179" fmla="*/ 70572 h 247650"/>
                <a:gd name="connsiteX180" fmla="*/ 1748106 w 11766344"/>
                <a:gd name="connsiteY180" fmla="*/ 111438 h 247650"/>
                <a:gd name="connsiteX181" fmla="*/ 1605449 w 11766344"/>
                <a:gd name="connsiteY181" fmla="*/ 111438 h 247650"/>
                <a:gd name="connsiteX182" fmla="*/ 1564583 w 11766344"/>
                <a:gd name="connsiteY182" fmla="*/ 70572 h 247650"/>
                <a:gd name="connsiteX183" fmla="*/ 1564583 w 11766344"/>
                <a:gd name="connsiteY183" fmla="*/ 20975 h 247650"/>
                <a:gd name="connsiteX184" fmla="*/ 1573271 w 11766344"/>
                <a:gd name="connsiteY184" fmla="*/ 0 h 247650"/>
                <a:gd name="connsiteX185" fmla="*/ 1339859 w 11766344"/>
                <a:gd name="connsiteY185" fmla="*/ 0 h 247650"/>
                <a:gd name="connsiteX186" fmla="*/ 1348547 w 11766344"/>
                <a:gd name="connsiteY186" fmla="*/ 20975 h 247650"/>
                <a:gd name="connsiteX187" fmla="*/ 1348547 w 11766344"/>
                <a:gd name="connsiteY187" fmla="*/ 70572 h 247650"/>
                <a:gd name="connsiteX188" fmla="*/ 1307681 w 11766344"/>
                <a:gd name="connsiteY188" fmla="*/ 111438 h 247650"/>
                <a:gd name="connsiteX189" fmla="*/ 1165024 w 11766344"/>
                <a:gd name="connsiteY189" fmla="*/ 111438 h 247650"/>
                <a:gd name="connsiteX190" fmla="*/ 1124158 w 11766344"/>
                <a:gd name="connsiteY190" fmla="*/ 70572 h 247650"/>
                <a:gd name="connsiteX191" fmla="*/ 1124158 w 11766344"/>
                <a:gd name="connsiteY191" fmla="*/ 20975 h 247650"/>
                <a:gd name="connsiteX192" fmla="*/ 1132846 w 11766344"/>
                <a:gd name="connsiteY192" fmla="*/ 0 h 247650"/>
                <a:gd name="connsiteX193" fmla="*/ 899434 w 11766344"/>
                <a:gd name="connsiteY193" fmla="*/ 0 h 247650"/>
                <a:gd name="connsiteX194" fmla="*/ 908122 w 11766344"/>
                <a:gd name="connsiteY194" fmla="*/ 20975 h 247650"/>
                <a:gd name="connsiteX195" fmla="*/ 908122 w 11766344"/>
                <a:gd name="connsiteY195" fmla="*/ 70572 h 247650"/>
                <a:gd name="connsiteX196" fmla="*/ 867256 w 11766344"/>
                <a:gd name="connsiteY196" fmla="*/ 111438 h 247650"/>
                <a:gd name="connsiteX197" fmla="*/ 724599 w 11766344"/>
                <a:gd name="connsiteY197" fmla="*/ 111438 h 247650"/>
                <a:gd name="connsiteX198" fmla="*/ 683733 w 11766344"/>
                <a:gd name="connsiteY198" fmla="*/ 70572 h 247650"/>
                <a:gd name="connsiteX199" fmla="*/ 683733 w 11766344"/>
                <a:gd name="connsiteY199" fmla="*/ 20975 h 247650"/>
                <a:gd name="connsiteX200" fmla="*/ 692421 w 11766344"/>
                <a:gd name="connsiteY200" fmla="*/ 0 h 247650"/>
                <a:gd name="connsiteX201" fmla="*/ 459009 w 11766344"/>
                <a:gd name="connsiteY201" fmla="*/ 0 h 247650"/>
                <a:gd name="connsiteX202" fmla="*/ 467697 w 11766344"/>
                <a:gd name="connsiteY202" fmla="*/ 20975 h 247650"/>
                <a:gd name="connsiteX203" fmla="*/ 467697 w 11766344"/>
                <a:gd name="connsiteY203" fmla="*/ 70572 h 247650"/>
                <a:gd name="connsiteX204" fmla="*/ 426831 w 11766344"/>
                <a:gd name="connsiteY204" fmla="*/ 111438 h 247650"/>
                <a:gd name="connsiteX205" fmla="*/ 284174 w 11766344"/>
                <a:gd name="connsiteY205" fmla="*/ 111438 h 247650"/>
                <a:gd name="connsiteX206" fmla="*/ 243308 w 11766344"/>
                <a:gd name="connsiteY206" fmla="*/ 70572 h 247650"/>
                <a:gd name="connsiteX207" fmla="*/ 243308 w 11766344"/>
                <a:gd name="connsiteY207" fmla="*/ 20975 h 247650"/>
                <a:gd name="connsiteX208" fmla="*/ 251996 w 11766344"/>
                <a:gd name="connsiteY208" fmla="*/ 0 h 247650"/>
                <a:gd name="connsiteX209" fmla="*/ 138959 w 11766344"/>
                <a:gd name="connsiteY209" fmla="*/ 0 h 247650"/>
                <a:gd name="connsiteX210" fmla="*/ 0 w 11766344"/>
                <a:gd name="connsiteY210" fmla="*/ 247650 h 247650"/>
                <a:gd name="connsiteX211" fmla="*/ 11627385 w 11766344"/>
                <a:gd name="connsiteY211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</a:cxnLst>
              <a:rect l="l" t="t" r="r" b="b"/>
              <a:pathLst>
                <a:path w="11766344" h="247650">
                  <a:moveTo>
                    <a:pt x="11766344" y="0"/>
                  </a:moveTo>
                  <a:lnTo>
                    <a:pt x="11469630" y="0"/>
                  </a:lnTo>
                  <a:lnTo>
                    <a:pt x="11478318" y="20975"/>
                  </a:lnTo>
                  <a:lnTo>
                    <a:pt x="11478318" y="70572"/>
                  </a:lnTo>
                  <a:cubicBezTo>
                    <a:pt x="11478318" y="93142"/>
                    <a:pt x="11460022" y="111438"/>
                    <a:pt x="11437452" y="111438"/>
                  </a:cubicBezTo>
                  <a:lnTo>
                    <a:pt x="11294795" y="111438"/>
                  </a:lnTo>
                  <a:cubicBezTo>
                    <a:pt x="11272225" y="111438"/>
                    <a:pt x="11253929" y="93142"/>
                    <a:pt x="11253929" y="70572"/>
                  </a:cubicBezTo>
                  <a:lnTo>
                    <a:pt x="11253929" y="20975"/>
                  </a:lnTo>
                  <a:lnTo>
                    <a:pt x="11262617" y="0"/>
                  </a:lnTo>
                  <a:lnTo>
                    <a:pt x="11029205" y="0"/>
                  </a:lnTo>
                  <a:lnTo>
                    <a:pt x="11037893" y="20975"/>
                  </a:lnTo>
                  <a:lnTo>
                    <a:pt x="11037893" y="70572"/>
                  </a:lnTo>
                  <a:cubicBezTo>
                    <a:pt x="11037893" y="93142"/>
                    <a:pt x="11019597" y="111438"/>
                    <a:pt x="10997027" y="111438"/>
                  </a:cubicBezTo>
                  <a:lnTo>
                    <a:pt x="10854370" y="111438"/>
                  </a:lnTo>
                  <a:cubicBezTo>
                    <a:pt x="10831800" y="111438"/>
                    <a:pt x="10813504" y="93142"/>
                    <a:pt x="10813504" y="70572"/>
                  </a:cubicBezTo>
                  <a:lnTo>
                    <a:pt x="10813504" y="20975"/>
                  </a:lnTo>
                  <a:lnTo>
                    <a:pt x="10822192" y="0"/>
                  </a:lnTo>
                  <a:lnTo>
                    <a:pt x="10588781" y="0"/>
                  </a:lnTo>
                  <a:lnTo>
                    <a:pt x="10597469" y="20975"/>
                  </a:lnTo>
                  <a:lnTo>
                    <a:pt x="10597469" y="70572"/>
                  </a:lnTo>
                  <a:cubicBezTo>
                    <a:pt x="10597469" y="93142"/>
                    <a:pt x="10579173" y="111438"/>
                    <a:pt x="10556603" y="111438"/>
                  </a:cubicBezTo>
                  <a:lnTo>
                    <a:pt x="10413946" y="111438"/>
                  </a:lnTo>
                  <a:cubicBezTo>
                    <a:pt x="10391376" y="111438"/>
                    <a:pt x="10373080" y="93142"/>
                    <a:pt x="10373080" y="70572"/>
                  </a:cubicBezTo>
                  <a:lnTo>
                    <a:pt x="10373080" y="20975"/>
                  </a:lnTo>
                  <a:lnTo>
                    <a:pt x="10381768" y="0"/>
                  </a:lnTo>
                  <a:lnTo>
                    <a:pt x="10148356" y="0"/>
                  </a:lnTo>
                  <a:lnTo>
                    <a:pt x="10157044" y="20975"/>
                  </a:lnTo>
                  <a:lnTo>
                    <a:pt x="10157044" y="70572"/>
                  </a:lnTo>
                  <a:cubicBezTo>
                    <a:pt x="10157044" y="93142"/>
                    <a:pt x="10138747" y="111438"/>
                    <a:pt x="10116178" y="111438"/>
                  </a:cubicBezTo>
                  <a:lnTo>
                    <a:pt x="9973521" y="111438"/>
                  </a:lnTo>
                  <a:cubicBezTo>
                    <a:pt x="9950950" y="111438"/>
                    <a:pt x="9932655" y="93142"/>
                    <a:pt x="9932655" y="70572"/>
                  </a:cubicBezTo>
                  <a:lnTo>
                    <a:pt x="9932655" y="20975"/>
                  </a:lnTo>
                  <a:lnTo>
                    <a:pt x="9941342" y="0"/>
                  </a:lnTo>
                  <a:lnTo>
                    <a:pt x="9707931" y="0"/>
                  </a:lnTo>
                  <a:lnTo>
                    <a:pt x="9716619" y="20975"/>
                  </a:lnTo>
                  <a:lnTo>
                    <a:pt x="9716619" y="70572"/>
                  </a:lnTo>
                  <a:cubicBezTo>
                    <a:pt x="9716619" y="93142"/>
                    <a:pt x="9698323" y="111438"/>
                    <a:pt x="9675752" y="111438"/>
                  </a:cubicBezTo>
                  <a:lnTo>
                    <a:pt x="9533095" y="111438"/>
                  </a:lnTo>
                  <a:cubicBezTo>
                    <a:pt x="9510525" y="111438"/>
                    <a:pt x="9492230" y="93142"/>
                    <a:pt x="9492230" y="70572"/>
                  </a:cubicBezTo>
                  <a:lnTo>
                    <a:pt x="9492230" y="20975"/>
                  </a:lnTo>
                  <a:lnTo>
                    <a:pt x="9500917" y="0"/>
                  </a:lnTo>
                  <a:lnTo>
                    <a:pt x="9267506" y="0"/>
                  </a:lnTo>
                  <a:lnTo>
                    <a:pt x="9276194" y="20975"/>
                  </a:lnTo>
                  <a:lnTo>
                    <a:pt x="9276194" y="70572"/>
                  </a:lnTo>
                  <a:cubicBezTo>
                    <a:pt x="9276194" y="93142"/>
                    <a:pt x="9257898" y="111438"/>
                    <a:pt x="9235329" y="111438"/>
                  </a:cubicBezTo>
                  <a:lnTo>
                    <a:pt x="9092671" y="111438"/>
                  </a:lnTo>
                  <a:cubicBezTo>
                    <a:pt x="9070101" y="111438"/>
                    <a:pt x="9051805" y="93142"/>
                    <a:pt x="9051805" y="70572"/>
                  </a:cubicBezTo>
                  <a:lnTo>
                    <a:pt x="9051805" y="20975"/>
                  </a:lnTo>
                  <a:lnTo>
                    <a:pt x="9060493" y="0"/>
                  </a:lnTo>
                  <a:lnTo>
                    <a:pt x="8827081" y="0"/>
                  </a:lnTo>
                  <a:lnTo>
                    <a:pt x="8835769" y="20975"/>
                  </a:lnTo>
                  <a:lnTo>
                    <a:pt x="8835769" y="70572"/>
                  </a:lnTo>
                  <a:cubicBezTo>
                    <a:pt x="8835769" y="93142"/>
                    <a:pt x="8817473" y="111438"/>
                    <a:pt x="8794904" y="111438"/>
                  </a:cubicBezTo>
                  <a:lnTo>
                    <a:pt x="8652246" y="111438"/>
                  </a:lnTo>
                  <a:cubicBezTo>
                    <a:pt x="8629676" y="111438"/>
                    <a:pt x="8611380" y="93142"/>
                    <a:pt x="8611380" y="70572"/>
                  </a:cubicBezTo>
                  <a:lnTo>
                    <a:pt x="8611380" y="20975"/>
                  </a:lnTo>
                  <a:lnTo>
                    <a:pt x="8620068" y="0"/>
                  </a:lnTo>
                  <a:lnTo>
                    <a:pt x="8386656" y="0"/>
                  </a:lnTo>
                  <a:lnTo>
                    <a:pt x="8395345" y="20975"/>
                  </a:lnTo>
                  <a:lnTo>
                    <a:pt x="8395345" y="70572"/>
                  </a:lnTo>
                  <a:cubicBezTo>
                    <a:pt x="8395345" y="93142"/>
                    <a:pt x="8377048" y="111438"/>
                    <a:pt x="8354478" y="111438"/>
                  </a:cubicBezTo>
                  <a:lnTo>
                    <a:pt x="8211821" y="111438"/>
                  </a:lnTo>
                  <a:cubicBezTo>
                    <a:pt x="8189251" y="111438"/>
                    <a:pt x="8170955" y="93142"/>
                    <a:pt x="8170955" y="70572"/>
                  </a:cubicBezTo>
                  <a:lnTo>
                    <a:pt x="8170955" y="20975"/>
                  </a:lnTo>
                  <a:lnTo>
                    <a:pt x="8179643" y="0"/>
                  </a:lnTo>
                  <a:lnTo>
                    <a:pt x="7946231" y="0"/>
                  </a:lnTo>
                  <a:lnTo>
                    <a:pt x="7954919" y="20975"/>
                  </a:lnTo>
                  <a:lnTo>
                    <a:pt x="7954919" y="70572"/>
                  </a:lnTo>
                  <a:cubicBezTo>
                    <a:pt x="7954919" y="93142"/>
                    <a:pt x="7936623" y="111438"/>
                    <a:pt x="7914053" y="111438"/>
                  </a:cubicBezTo>
                  <a:lnTo>
                    <a:pt x="7771396" y="111438"/>
                  </a:lnTo>
                  <a:cubicBezTo>
                    <a:pt x="7748826" y="111438"/>
                    <a:pt x="7730530" y="93142"/>
                    <a:pt x="7730530" y="70572"/>
                  </a:cubicBezTo>
                  <a:lnTo>
                    <a:pt x="7730530" y="20975"/>
                  </a:lnTo>
                  <a:lnTo>
                    <a:pt x="7739218" y="0"/>
                  </a:lnTo>
                  <a:lnTo>
                    <a:pt x="7505809" y="0"/>
                  </a:lnTo>
                  <a:lnTo>
                    <a:pt x="7514497" y="20975"/>
                  </a:lnTo>
                  <a:lnTo>
                    <a:pt x="7514497" y="70572"/>
                  </a:lnTo>
                  <a:cubicBezTo>
                    <a:pt x="7514497" y="93142"/>
                    <a:pt x="7496201" y="111438"/>
                    <a:pt x="7473631" y="111438"/>
                  </a:cubicBezTo>
                  <a:lnTo>
                    <a:pt x="7330974" y="111438"/>
                  </a:lnTo>
                  <a:cubicBezTo>
                    <a:pt x="7308404" y="111438"/>
                    <a:pt x="7290108" y="93142"/>
                    <a:pt x="7290108" y="70572"/>
                  </a:cubicBezTo>
                  <a:lnTo>
                    <a:pt x="7290108" y="20975"/>
                  </a:lnTo>
                  <a:lnTo>
                    <a:pt x="7298796" y="0"/>
                  </a:lnTo>
                  <a:lnTo>
                    <a:pt x="7065384" y="0"/>
                  </a:lnTo>
                  <a:lnTo>
                    <a:pt x="7074072" y="20975"/>
                  </a:lnTo>
                  <a:lnTo>
                    <a:pt x="7074072" y="70572"/>
                  </a:lnTo>
                  <a:cubicBezTo>
                    <a:pt x="7074072" y="93142"/>
                    <a:pt x="7055776" y="111438"/>
                    <a:pt x="7033206" y="111438"/>
                  </a:cubicBezTo>
                  <a:lnTo>
                    <a:pt x="6890549" y="111438"/>
                  </a:lnTo>
                  <a:cubicBezTo>
                    <a:pt x="6867979" y="111438"/>
                    <a:pt x="6849683" y="93142"/>
                    <a:pt x="6849683" y="70572"/>
                  </a:cubicBezTo>
                  <a:lnTo>
                    <a:pt x="6849683" y="20975"/>
                  </a:lnTo>
                  <a:lnTo>
                    <a:pt x="6858371" y="0"/>
                  </a:lnTo>
                  <a:lnTo>
                    <a:pt x="6624959" y="0"/>
                  </a:lnTo>
                  <a:lnTo>
                    <a:pt x="6633647" y="20975"/>
                  </a:lnTo>
                  <a:lnTo>
                    <a:pt x="6633647" y="70572"/>
                  </a:lnTo>
                  <a:cubicBezTo>
                    <a:pt x="6633647" y="93142"/>
                    <a:pt x="6615351" y="111438"/>
                    <a:pt x="6592781" y="111438"/>
                  </a:cubicBezTo>
                  <a:lnTo>
                    <a:pt x="6450124" y="111438"/>
                  </a:lnTo>
                  <a:cubicBezTo>
                    <a:pt x="6427554" y="111438"/>
                    <a:pt x="6409258" y="93142"/>
                    <a:pt x="6409258" y="70572"/>
                  </a:cubicBezTo>
                  <a:lnTo>
                    <a:pt x="6409258" y="20975"/>
                  </a:lnTo>
                  <a:lnTo>
                    <a:pt x="6417946" y="0"/>
                  </a:lnTo>
                  <a:lnTo>
                    <a:pt x="6184534" y="0"/>
                  </a:lnTo>
                  <a:lnTo>
                    <a:pt x="6193222" y="20975"/>
                  </a:lnTo>
                  <a:lnTo>
                    <a:pt x="6193222" y="70572"/>
                  </a:lnTo>
                  <a:cubicBezTo>
                    <a:pt x="6193222" y="93142"/>
                    <a:pt x="6174926" y="111438"/>
                    <a:pt x="6152356" y="111438"/>
                  </a:cubicBezTo>
                  <a:lnTo>
                    <a:pt x="6009699" y="111438"/>
                  </a:lnTo>
                  <a:cubicBezTo>
                    <a:pt x="5987129" y="111438"/>
                    <a:pt x="5968833" y="93142"/>
                    <a:pt x="5968833" y="70572"/>
                  </a:cubicBezTo>
                  <a:lnTo>
                    <a:pt x="5968833" y="20975"/>
                  </a:lnTo>
                  <a:lnTo>
                    <a:pt x="5977521" y="0"/>
                  </a:lnTo>
                  <a:lnTo>
                    <a:pt x="5744109" y="0"/>
                  </a:lnTo>
                  <a:lnTo>
                    <a:pt x="5752797" y="20975"/>
                  </a:lnTo>
                  <a:lnTo>
                    <a:pt x="5752797" y="70572"/>
                  </a:lnTo>
                  <a:cubicBezTo>
                    <a:pt x="5752797" y="93142"/>
                    <a:pt x="5734501" y="111438"/>
                    <a:pt x="5711931" y="111438"/>
                  </a:cubicBezTo>
                  <a:lnTo>
                    <a:pt x="5569274" y="111438"/>
                  </a:lnTo>
                  <a:cubicBezTo>
                    <a:pt x="5546704" y="111438"/>
                    <a:pt x="5528408" y="93142"/>
                    <a:pt x="5528408" y="70572"/>
                  </a:cubicBezTo>
                  <a:lnTo>
                    <a:pt x="5528408" y="20975"/>
                  </a:lnTo>
                  <a:lnTo>
                    <a:pt x="5537096" y="0"/>
                  </a:lnTo>
                  <a:lnTo>
                    <a:pt x="5303684" y="0"/>
                  </a:lnTo>
                  <a:lnTo>
                    <a:pt x="5312372" y="20975"/>
                  </a:lnTo>
                  <a:lnTo>
                    <a:pt x="5312372" y="70572"/>
                  </a:lnTo>
                  <a:cubicBezTo>
                    <a:pt x="5312372" y="93142"/>
                    <a:pt x="5294076" y="111438"/>
                    <a:pt x="5271506" y="111438"/>
                  </a:cubicBezTo>
                  <a:lnTo>
                    <a:pt x="5128849" y="111438"/>
                  </a:lnTo>
                  <a:cubicBezTo>
                    <a:pt x="5106279" y="111438"/>
                    <a:pt x="5087983" y="93142"/>
                    <a:pt x="5087983" y="70572"/>
                  </a:cubicBezTo>
                  <a:lnTo>
                    <a:pt x="5087983" y="20975"/>
                  </a:lnTo>
                  <a:lnTo>
                    <a:pt x="5096671" y="0"/>
                  </a:lnTo>
                  <a:lnTo>
                    <a:pt x="4863259" y="0"/>
                  </a:lnTo>
                  <a:lnTo>
                    <a:pt x="4871947" y="20975"/>
                  </a:lnTo>
                  <a:lnTo>
                    <a:pt x="4871947" y="70572"/>
                  </a:lnTo>
                  <a:cubicBezTo>
                    <a:pt x="4871947" y="93142"/>
                    <a:pt x="4853651" y="111438"/>
                    <a:pt x="4831081" y="111438"/>
                  </a:cubicBezTo>
                  <a:lnTo>
                    <a:pt x="4688424" y="111438"/>
                  </a:lnTo>
                  <a:cubicBezTo>
                    <a:pt x="4665854" y="111438"/>
                    <a:pt x="4647558" y="93142"/>
                    <a:pt x="4647558" y="70572"/>
                  </a:cubicBezTo>
                  <a:lnTo>
                    <a:pt x="4647558" y="20975"/>
                  </a:lnTo>
                  <a:lnTo>
                    <a:pt x="4656246" y="0"/>
                  </a:lnTo>
                  <a:lnTo>
                    <a:pt x="4422834" y="0"/>
                  </a:lnTo>
                  <a:lnTo>
                    <a:pt x="4431522" y="20975"/>
                  </a:lnTo>
                  <a:lnTo>
                    <a:pt x="4431522" y="70572"/>
                  </a:lnTo>
                  <a:cubicBezTo>
                    <a:pt x="4431522" y="93142"/>
                    <a:pt x="4413226" y="111438"/>
                    <a:pt x="4390656" y="111438"/>
                  </a:cubicBezTo>
                  <a:lnTo>
                    <a:pt x="4247999" y="111438"/>
                  </a:lnTo>
                  <a:cubicBezTo>
                    <a:pt x="4225429" y="111438"/>
                    <a:pt x="4207133" y="93142"/>
                    <a:pt x="4207133" y="70572"/>
                  </a:cubicBezTo>
                  <a:lnTo>
                    <a:pt x="4207133" y="20975"/>
                  </a:lnTo>
                  <a:lnTo>
                    <a:pt x="4215821" y="0"/>
                  </a:lnTo>
                  <a:lnTo>
                    <a:pt x="3982409" y="0"/>
                  </a:lnTo>
                  <a:lnTo>
                    <a:pt x="3991097" y="20975"/>
                  </a:lnTo>
                  <a:lnTo>
                    <a:pt x="3991097" y="70572"/>
                  </a:lnTo>
                  <a:cubicBezTo>
                    <a:pt x="3991097" y="93142"/>
                    <a:pt x="3972801" y="111438"/>
                    <a:pt x="3950231" y="111438"/>
                  </a:cubicBezTo>
                  <a:lnTo>
                    <a:pt x="3807574" y="111438"/>
                  </a:lnTo>
                  <a:cubicBezTo>
                    <a:pt x="3785004" y="111438"/>
                    <a:pt x="3766708" y="93142"/>
                    <a:pt x="3766708" y="70572"/>
                  </a:cubicBezTo>
                  <a:lnTo>
                    <a:pt x="3766708" y="20975"/>
                  </a:lnTo>
                  <a:lnTo>
                    <a:pt x="3775396" y="0"/>
                  </a:lnTo>
                  <a:lnTo>
                    <a:pt x="3541984" y="0"/>
                  </a:lnTo>
                  <a:lnTo>
                    <a:pt x="3550672" y="20975"/>
                  </a:lnTo>
                  <a:lnTo>
                    <a:pt x="3550672" y="70572"/>
                  </a:lnTo>
                  <a:cubicBezTo>
                    <a:pt x="3550672" y="93142"/>
                    <a:pt x="3532376" y="111438"/>
                    <a:pt x="3509806" y="111438"/>
                  </a:cubicBezTo>
                  <a:lnTo>
                    <a:pt x="3367149" y="111438"/>
                  </a:lnTo>
                  <a:cubicBezTo>
                    <a:pt x="3344579" y="111438"/>
                    <a:pt x="3326283" y="93142"/>
                    <a:pt x="3326283" y="70572"/>
                  </a:cubicBezTo>
                  <a:lnTo>
                    <a:pt x="3326283" y="20975"/>
                  </a:lnTo>
                  <a:lnTo>
                    <a:pt x="3334971" y="0"/>
                  </a:lnTo>
                  <a:lnTo>
                    <a:pt x="3101559" y="0"/>
                  </a:lnTo>
                  <a:lnTo>
                    <a:pt x="3110247" y="20975"/>
                  </a:lnTo>
                  <a:lnTo>
                    <a:pt x="3110247" y="70572"/>
                  </a:lnTo>
                  <a:cubicBezTo>
                    <a:pt x="3110247" y="93142"/>
                    <a:pt x="3091951" y="111438"/>
                    <a:pt x="3069381" y="111438"/>
                  </a:cubicBezTo>
                  <a:lnTo>
                    <a:pt x="2926724" y="111438"/>
                  </a:lnTo>
                  <a:cubicBezTo>
                    <a:pt x="2904154" y="111438"/>
                    <a:pt x="2885858" y="93142"/>
                    <a:pt x="2885858" y="70572"/>
                  </a:cubicBezTo>
                  <a:lnTo>
                    <a:pt x="2885858" y="20975"/>
                  </a:lnTo>
                  <a:lnTo>
                    <a:pt x="2894546" y="0"/>
                  </a:lnTo>
                  <a:lnTo>
                    <a:pt x="2661134" y="0"/>
                  </a:lnTo>
                  <a:lnTo>
                    <a:pt x="2669822" y="20975"/>
                  </a:lnTo>
                  <a:lnTo>
                    <a:pt x="2669822" y="70572"/>
                  </a:lnTo>
                  <a:cubicBezTo>
                    <a:pt x="2669822" y="93142"/>
                    <a:pt x="2651526" y="111438"/>
                    <a:pt x="2628956" y="111438"/>
                  </a:cubicBezTo>
                  <a:lnTo>
                    <a:pt x="2486299" y="111438"/>
                  </a:lnTo>
                  <a:cubicBezTo>
                    <a:pt x="2463729" y="111438"/>
                    <a:pt x="2445433" y="93142"/>
                    <a:pt x="2445433" y="70572"/>
                  </a:cubicBezTo>
                  <a:lnTo>
                    <a:pt x="2445433" y="20975"/>
                  </a:lnTo>
                  <a:lnTo>
                    <a:pt x="2454121" y="0"/>
                  </a:lnTo>
                  <a:lnTo>
                    <a:pt x="2220709" y="0"/>
                  </a:lnTo>
                  <a:lnTo>
                    <a:pt x="2229397" y="20975"/>
                  </a:lnTo>
                  <a:lnTo>
                    <a:pt x="2229397" y="70572"/>
                  </a:lnTo>
                  <a:cubicBezTo>
                    <a:pt x="2229397" y="93142"/>
                    <a:pt x="2211101" y="111438"/>
                    <a:pt x="2188531" y="111438"/>
                  </a:cubicBezTo>
                  <a:lnTo>
                    <a:pt x="2045874" y="111438"/>
                  </a:lnTo>
                  <a:cubicBezTo>
                    <a:pt x="2023304" y="111438"/>
                    <a:pt x="2005008" y="93142"/>
                    <a:pt x="2005008" y="70572"/>
                  </a:cubicBezTo>
                  <a:lnTo>
                    <a:pt x="2005008" y="20975"/>
                  </a:lnTo>
                  <a:lnTo>
                    <a:pt x="2013696" y="0"/>
                  </a:lnTo>
                  <a:lnTo>
                    <a:pt x="1780284" y="0"/>
                  </a:lnTo>
                  <a:lnTo>
                    <a:pt x="1788972" y="20975"/>
                  </a:lnTo>
                  <a:lnTo>
                    <a:pt x="1788972" y="70572"/>
                  </a:lnTo>
                  <a:cubicBezTo>
                    <a:pt x="1788972" y="93142"/>
                    <a:pt x="1770676" y="111438"/>
                    <a:pt x="1748106" y="111438"/>
                  </a:cubicBezTo>
                  <a:lnTo>
                    <a:pt x="1605449" y="111438"/>
                  </a:lnTo>
                  <a:cubicBezTo>
                    <a:pt x="1582879" y="111438"/>
                    <a:pt x="1564583" y="93142"/>
                    <a:pt x="1564583" y="70572"/>
                  </a:cubicBezTo>
                  <a:lnTo>
                    <a:pt x="1564583" y="20975"/>
                  </a:lnTo>
                  <a:lnTo>
                    <a:pt x="1573271" y="0"/>
                  </a:lnTo>
                  <a:lnTo>
                    <a:pt x="1339859" y="0"/>
                  </a:lnTo>
                  <a:lnTo>
                    <a:pt x="1348547" y="20975"/>
                  </a:lnTo>
                  <a:lnTo>
                    <a:pt x="1348547" y="70572"/>
                  </a:lnTo>
                  <a:cubicBezTo>
                    <a:pt x="1348547" y="93142"/>
                    <a:pt x="1330251" y="111438"/>
                    <a:pt x="1307681" y="111438"/>
                  </a:cubicBezTo>
                  <a:lnTo>
                    <a:pt x="1165024" y="111438"/>
                  </a:lnTo>
                  <a:cubicBezTo>
                    <a:pt x="1142454" y="111438"/>
                    <a:pt x="1124158" y="93142"/>
                    <a:pt x="1124158" y="70572"/>
                  </a:cubicBezTo>
                  <a:lnTo>
                    <a:pt x="1124158" y="20975"/>
                  </a:lnTo>
                  <a:lnTo>
                    <a:pt x="1132846" y="0"/>
                  </a:lnTo>
                  <a:lnTo>
                    <a:pt x="899434" y="0"/>
                  </a:lnTo>
                  <a:lnTo>
                    <a:pt x="908122" y="20975"/>
                  </a:lnTo>
                  <a:lnTo>
                    <a:pt x="908122" y="70572"/>
                  </a:lnTo>
                  <a:cubicBezTo>
                    <a:pt x="908122" y="93142"/>
                    <a:pt x="889826" y="111438"/>
                    <a:pt x="867256" y="111438"/>
                  </a:cubicBezTo>
                  <a:lnTo>
                    <a:pt x="724599" y="111438"/>
                  </a:lnTo>
                  <a:cubicBezTo>
                    <a:pt x="702029" y="111438"/>
                    <a:pt x="683733" y="93142"/>
                    <a:pt x="683733" y="70572"/>
                  </a:cubicBezTo>
                  <a:lnTo>
                    <a:pt x="683733" y="20975"/>
                  </a:lnTo>
                  <a:lnTo>
                    <a:pt x="692421" y="0"/>
                  </a:lnTo>
                  <a:lnTo>
                    <a:pt x="459009" y="0"/>
                  </a:lnTo>
                  <a:lnTo>
                    <a:pt x="467697" y="20975"/>
                  </a:lnTo>
                  <a:lnTo>
                    <a:pt x="467697" y="70572"/>
                  </a:lnTo>
                  <a:cubicBezTo>
                    <a:pt x="467697" y="93142"/>
                    <a:pt x="449401" y="111438"/>
                    <a:pt x="426831" y="111438"/>
                  </a:cubicBezTo>
                  <a:lnTo>
                    <a:pt x="284174" y="111438"/>
                  </a:lnTo>
                  <a:cubicBezTo>
                    <a:pt x="261604" y="111438"/>
                    <a:pt x="243308" y="93142"/>
                    <a:pt x="243308" y="70572"/>
                  </a:cubicBezTo>
                  <a:lnTo>
                    <a:pt x="243308" y="20975"/>
                  </a:lnTo>
                  <a:lnTo>
                    <a:pt x="251996" y="0"/>
                  </a:lnTo>
                  <a:lnTo>
                    <a:pt x="138959" y="0"/>
                  </a:lnTo>
                  <a:lnTo>
                    <a:pt x="0" y="247650"/>
                  </a:lnTo>
                  <a:lnTo>
                    <a:pt x="11627385" y="24765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67816" y="86087"/>
              <a:ext cx="100603" cy="228599"/>
              <a:chOff x="567816" y="86087"/>
              <a:chExt cx="100603" cy="228599"/>
            </a:xfrm>
          </p:grpSpPr>
          <p:sp>
            <p:nvSpPr>
              <p:cNvPr id="460" name="자유형 45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7" name="그룹 516"/>
            <p:cNvGrpSpPr/>
            <p:nvPr/>
          </p:nvGrpSpPr>
          <p:grpSpPr>
            <a:xfrm>
              <a:off x="1008120" y="86087"/>
              <a:ext cx="100603" cy="228599"/>
              <a:chOff x="567816" y="86087"/>
              <a:chExt cx="100603" cy="228599"/>
            </a:xfrm>
          </p:grpSpPr>
          <p:sp>
            <p:nvSpPr>
              <p:cNvPr id="518" name="자유형 51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9" name="자유형 51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0" name="그룹 519"/>
            <p:cNvGrpSpPr/>
            <p:nvPr/>
          </p:nvGrpSpPr>
          <p:grpSpPr>
            <a:xfrm>
              <a:off x="1448424" y="86087"/>
              <a:ext cx="100603" cy="228599"/>
              <a:chOff x="567816" y="86087"/>
              <a:chExt cx="100603" cy="228599"/>
            </a:xfrm>
          </p:grpSpPr>
          <p:sp>
            <p:nvSpPr>
              <p:cNvPr id="521" name="자유형 52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2" name="자유형 52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3" name="그룹 522"/>
            <p:cNvGrpSpPr/>
            <p:nvPr/>
          </p:nvGrpSpPr>
          <p:grpSpPr>
            <a:xfrm>
              <a:off x="1888728" y="86087"/>
              <a:ext cx="100603" cy="228599"/>
              <a:chOff x="567816" y="86087"/>
              <a:chExt cx="100603" cy="228599"/>
            </a:xfrm>
          </p:grpSpPr>
          <p:sp>
            <p:nvSpPr>
              <p:cNvPr id="524" name="자유형 52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5" name="자유형 52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6" name="그룹 525"/>
            <p:cNvGrpSpPr/>
            <p:nvPr/>
          </p:nvGrpSpPr>
          <p:grpSpPr>
            <a:xfrm>
              <a:off x="2329032" y="86087"/>
              <a:ext cx="100603" cy="228599"/>
              <a:chOff x="567816" y="86087"/>
              <a:chExt cx="100603" cy="228599"/>
            </a:xfrm>
          </p:grpSpPr>
          <p:sp>
            <p:nvSpPr>
              <p:cNvPr id="527" name="자유형 52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8" name="자유형 52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2769336" y="86087"/>
              <a:ext cx="100603" cy="228599"/>
              <a:chOff x="567816" y="86087"/>
              <a:chExt cx="100603" cy="228599"/>
            </a:xfrm>
          </p:grpSpPr>
          <p:sp>
            <p:nvSpPr>
              <p:cNvPr id="530" name="자유형 52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1" name="자유형 53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2" name="그룹 531"/>
            <p:cNvGrpSpPr/>
            <p:nvPr/>
          </p:nvGrpSpPr>
          <p:grpSpPr>
            <a:xfrm>
              <a:off x="3209640" y="86087"/>
              <a:ext cx="100603" cy="228599"/>
              <a:chOff x="567816" y="86087"/>
              <a:chExt cx="100603" cy="228599"/>
            </a:xfrm>
          </p:grpSpPr>
          <p:sp>
            <p:nvSpPr>
              <p:cNvPr id="533" name="자유형 532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4" name="자유형 533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5" name="그룹 534"/>
            <p:cNvGrpSpPr/>
            <p:nvPr/>
          </p:nvGrpSpPr>
          <p:grpSpPr>
            <a:xfrm>
              <a:off x="3649944" y="86087"/>
              <a:ext cx="100603" cy="228599"/>
              <a:chOff x="567816" y="86087"/>
              <a:chExt cx="100603" cy="228599"/>
            </a:xfrm>
          </p:grpSpPr>
          <p:sp>
            <p:nvSpPr>
              <p:cNvPr id="536" name="자유형 535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7" name="자유형 536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8" name="그룹 537"/>
            <p:cNvGrpSpPr/>
            <p:nvPr/>
          </p:nvGrpSpPr>
          <p:grpSpPr>
            <a:xfrm>
              <a:off x="4090248" y="86087"/>
              <a:ext cx="100603" cy="228599"/>
              <a:chOff x="567816" y="86087"/>
              <a:chExt cx="100603" cy="228599"/>
            </a:xfrm>
          </p:grpSpPr>
          <p:sp>
            <p:nvSpPr>
              <p:cNvPr id="539" name="자유형 538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0" name="자유형 539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1" name="그룹 540"/>
            <p:cNvGrpSpPr/>
            <p:nvPr/>
          </p:nvGrpSpPr>
          <p:grpSpPr>
            <a:xfrm>
              <a:off x="4530552" y="86087"/>
              <a:ext cx="100603" cy="228599"/>
              <a:chOff x="567816" y="86087"/>
              <a:chExt cx="100603" cy="228599"/>
            </a:xfrm>
          </p:grpSpPr>
          <p:sp>
            <p:nvSpPr>
              <p:cNvPr id="542" name="자유형 541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3" name="자유형 542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4" name="그룹 543"/>
            <p:cNvGrpSpPr/>
            <p:nvPr/>
          </p:nvGrpSpPr>
          <p:grpSpPr>
            <a:xfrm>
              <a:off x="4970856" y="86087"/>
              <a:ext cx="100603" cy="228599"/>
              <a:chOff x="567816" y="86087"/>
              <a:chExt cx="100603" cy="228599"/>
            </a:xfrm>
          </p:grpSpPr>
          <p:sp>
            <p:nvSpPr>
              <p:cNvPr id="545" name="자유형 544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6" name="자유형 54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7" name="그룹 546"/>
            <p:cNvGrpSpPr/>
            <p:nvPr/>
          </p:nvGrpSpPr>
          <p:grpSpPr>
            <a:xfrm>
              <a:off x="5411160" y="86087"/>
              <a:ext cx="100603" cy="228599"/>
              <a:chOff x="567816" y="86087"/>
              <a:chExt cx="100603" cy="228599"/>
            </a:xfrm>
          </p:grpSpPr>
          <p:sp>
            <p:nvSpPr>
              <p:cNvPr id="548" name="자유형 54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9" name="자유형 54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0" name="그룹 549"/>
            <p:cNvGrpSpPr/>
            <p:nvPr/>
          </p:nvGrpSpPr>
          <p:grpSpPr>
            <a:xfrm>
              <a:off x="5851464" y="86087"/>
              <a:ext cx="100603" cy="228599"/>
              <a:chOff x="567816" y="86087"/>
              <a:chExt cx="100603" cy="228599"/>
            </a:xfrm>
          </p:grpSpPr>
          <p:sp>
            <p:nvSpPr>
              <p:cNvPr id="551" name="자유형 55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2" name="자유형 55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3" name="그룹 552"/>
            <p:cNvGrpSpPr/>
            <p:nvPr/>
          </p:nvGrpSpPr>
          <p:grpSpPr>
            <a:xfrm>
              <a:off x="6291768" y="86087"/>
              <a:ext cx="100603" cy="228599"/>
              <a:chOff x="567816" y="86087"/>
              <a:chExt cx="100603" cy="228599"/>
            </a:xfrm>
          </p:grpSpPr>
          <p:sp>
            <p:nvSpPr>
              <p:cNvPr id="554" name="자유형 55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5" name="자유형 55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6" name="그룹 555"/>
            <p:cNvGrpSpPr/>
            <p:nvPr/>
          </p:nvGrpSpPr>
          <p:grpSpPr>
            <a:xfrm>
              <a:off x="6732072" y="86087"/>
              <a:ext cx="100603" cy="228599"/>
              <a:chOff x="567816" y="86087"/>
              <a:chExt cx="100603" cy="228599"/>
            </a:xfrm>
          </p:grpSpPr>
          <p:sp>
            <p:nvSpPr>
              <p:cNvPr id="557" name="자유형 55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8" name="자유형 55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7172376" y="86087"/>
              <a:ext cx="100603" cy="228599"/>
              <a:chOff x="567816" y="86087"/>
              <a:chExt cx="100603" cy="228599"/>
            </a:xfrm>
          </p:grpSpPr>
          <p:sp>
            <p:nvSpPr>
              <p:cNvPr id="560" name="자유형 55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1" name="자유형 56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2" name="그룹 561"/>
            <p:cNvGrpSpPr/>
            <p:nvPr/>
          </p:nvGrpSpPr>
          <p:grpSpPr>
            <a:xfrm>
              <a:off x="7612680" y="86087"/>
              <a:ext cx="100603" cy="228599"/>
              <a:chOff x="567816" y="86087"/>
              <a:chExt cx="100603" cy="228599"/>
            </a:xfrm>
          </p:grpSpPr>
          <p:sp>
            <p:nvSpPr>
              <p:cNvPr id="563" name="자유형 562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4" name="자유형 563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5" name="그룹 564"/>
            <p:cNvGrpSpPr/>
            <p:nvPr/>
          </p:nvGrpSpPr>
          <p:grpSpPr>
            <a:xfrm>
              <a:off x="8052984" y="86087"/>
              <a:ext cx="100603" cy="228599"/>
              <a:chOff x="567816" y="86087"/>
              <a:chExt cx="100603" cy="228599"/>
            </a:xfrm>
          </p:grpSpPr>
          <p:sp>
            <p:nvSpPr>
              <p:cNvPr id="566" name="자유형 565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7" name="자유형 566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8" name="그룹 567"/>
            <p:cNvGrpSpPr/>
            <p:nvPr/>
          </p:nvGrpSpPr>
          <p:grpSpPr>
            <a:xfrm>
              <a:off x="8493288" y="86087"/>
              <a:ext cx="100603" cy="228599"/>
              <a:chOff x="567816" y="86087"/>
              <a:chExt cx="100603" cy="228599"/>
            </a:xfrm>
          </p:grpSpPr>
          <p:sp>
            <p:nvSpPr>
              <p:cNvPr id="569" name="자유형 568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0" name="자유형 569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1" name="그룹 570"/>
            <p:cNvGrpSpPr/>
            <p:nvPr/>
          </p:nvGrpSpPr>
          <p:grpSpPr>
            <a:xfrm>
              <a:off x="8933592" y="86087"/>
              <a:ext cx="100603" cy="228599"/>
              <a:chOff x="567816" y="86087"/>
              <a:chExt cx="100603" cy="228599"/>
            </a:xfrm>
          </p:grpSpPr>
          <p:sp>
            <p:nvSpPr>
              <p:cNvPr id="572" name="자유형 571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3" name="자유형 572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4" name="그룹 573"/>
            <p:cNvGrpSpPr/>
            <p:nvPr/>
          </p:nvGrpSpPr>
          <p:grpSpPr>
            <a:xfrm>
              <a:off x="9373896" y="86087"/>
              <a:ext cx="100603" cy="228599"/>
              <a:chOff x="567816" y="86087"/>
              <a:chExt cx="100603" cy="228599"/>
            </a:xfrm>
          </p:grpSpPr>
          <p:sp>
            <p:nvSpPr>
              <p:cNvPr id="575" name="자유형 574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6" name="자유형 57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7" name="그룹 576"/>
            <p:cNvGrpSpPr/>
            <p:nvPr/>
          </p:nvGrpSpPr>
          <p:grpSpPr>
            <a:xfrm>
              <a:off x="9814200" y="86087"/>
              <a:ext cx="100603" cy="228599"/>
              <a:chOff x="567816" y="86087"/>
              <a:chExt cx="100603" cy="228599"/>
            </a:xfrm>
          </p:grpSpPr>
          <p:sp>
            <p:nvSpPr>
              <p:cNvPr id="578" name="자유형 57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9" name="자유형 57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0" name="그룹 579"/>
            <p:cNvGrpSpPr/>
            <p:nvPr/>
          </p:nvGrpSpPr>
          <p:grpSpPr>
            <a:xfrm>
              <a:off x="10254504" y="86087"/>
              <a:ext cx="100603" cy="228599"/>
              <a:chOff x="567816" y="86087"/>
              <a:chExt cx="100603" cy="228599"/>
            </a:xfrm>
          </p:grpSpPr>
          <p:sp>
            <p:nvSpPr>
              <p:cNvPr id="581" name="자유형 58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2" name="자유형 58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3" name="그룹 582"/>
            <p:cNvGrpSpPr/>
            <p:nvPr/>
          </p:nvGrpSpPr>
          <p:grpSpPr>
            <a:xfrm>
              <a:off x="10694808" y="86087"/>
              <a:ext cx="100603" cy="228599"/>
              <a:chOff x="567816" y="86087"/>
              <a:chExt cx="100603" cy="228599"/>
            </a:xfrm>
          </p:grpSpPr>
          <p:sp>
            <p:nvSpPr>
              <p:cNvPr id="584" name="자유형 58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5" name="자유형 58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6" name="그룹 585"/>
            <p:cNvGrpSpPr/>
            <p:nvPr/>
          </p:nvGrpSpPr>
          <p:grpSpPr>
            <a:xfrm>
              <a:off x="11135112" y="86087"/>
              <a:ext cx="100603" cy="228599"/>
              <a:chOff x="567816" y="86087"/>
              <a:chExt cx="100603" cy="228599"/>
            </a:xfrm>
          </p:grpSpPr>
          <p:sp>
            <p:nvSpPr>
              <p:cNvPr id="587" name="자유형 58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8" name="자유형 58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9" name="그룹 588"/>
            <p:cNvGrpSpPr/>
            <p:nvPr/>
          </p:nvGrpSpPr>
          <p:grpSpPr>
            <a:xfrm>
              <a:off x="11575416" y="86087"/>
              <a:ext cx="100603" cy="228599"/>
              <a:chOff x="567816" y="86087"/>
              <a:chExt cx="100603" cy="228599"/>
            </a:xfrm>
          </p:grpSpPr>
          <p:sp>
            <p:nvSpPr>
              <p:cNvPr id="590" name="자유형 58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1" name="자유형 59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458A56D3-1CB5-4943-91D1-B2FD914544A4}"/>
              </a:ext>
            </a:extLst>
          </p:cNvPr>
          <p:cNvSpPr txBox="1"/>
          <p:nvPr/>
        </p:nvSpPr>
        <p:spPr>
          <a:xfrm>
            <a:off x="3821892" y="651139"/>
            <a:ext cx="469325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" kern="0" dirty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Enjoy your stylish business and campus life with BIZCAM</a:t>
            </a:r>
            <a:endParaRPr lang="ko-KR" altLang="en-US" sz="3200" kern="0" dirty="0">
              <a:solidFill>
                <a:prstClr val="white">
                  <a:lumMod val="50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84" y="1675894"/>
            <a:ext cx="8386139" cy="395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385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60570" y="40940"/>
            <a:ext cx="12144239" cy="6668700"/>
            <a:chOff x="-2380" y="40940"/>
            <a:chExt cx="12144239" cy="6668700"/>
          </a:xfrm>
        </p:grpSpPr>
        <p:sp>
          <p:nvSpPr>
            <p:cNvPr id="166" name="직사각형 1"/>
            <p:cNvSpPr/>
            <p:nvPr/>
          </p:nvSpPr>
          <p:spPr>
            <a:xfrm flipH="1">
              <a:off x="56615" y="594012"/>
              <a:ext cx="11867892" cy="6115628"/>
            </a:xfrm>
            <a:custGeom>
              <a:avLst/>
              <a:gdLst>
                <a:gd name="connsiteX0" fmla="*/ 0 w 11545454"/>
                <a:gd name="connsiteY0" fmla="*/ 0 h 6077528"/>
                <a:gd name="connsiteX1" fmla="*/ 11545454 w 11545454"/>
                <a:gd name="connsiteY1" fmla="*/ 0 h 6077528"/>
                <a:gd name="connsiteX2" fmla="*/ 11545454 w 11545454"/>
                <a:gd name="connsiteY2" fmla="*/ 6077528 h 6077528"/>
                <a:gd name="connsiteX3" fmla="*/ 0 w 11545454"/>
                <a:gd name="connsiteY3" fmla="*/ 6077528 h 6077528"/>
                <a:gd name="connsiteX4" fmla="*/ 0 w 11545454"/>
                <a:gd name="connsiteY4" fmla="*/ 0 h 6077528"/>
                <a:gd name="connsiteX0" fmla="*/ 110836 w 11656290"/>
                <a:gd name="connsiteY0" fmla="*/ 0 h 6077528"/>
                <a:gd name="connsiteX1" fmla="*/ 11656290 w 11656290"/>
                <a:gd name="connsiteY1" fmla="*/ 0 h 6077528"/>
                <a:gd name="connsiteX2" fmla="*/ 11656290 w 11656290"/>
                <a:gd name="connsiteY2" fmla="*/ 6077528 h 6077528"/>
                <a:gd name="connsiteX3" fmla="*/ 110836 w 11656290"/>
                <a:gd name="connsiteY3" fmla="*/ 6077528 h 6077528"/>
                <a:gd name="connsiteX4" fmla="*/ 110836 w 11656290"/>
                <a:gd name="connsiteY4" fmla="*/ 0 h 6077528"/>
                <a:gd name="connsiteX0" fmla="*/ 76106 w 11621560"/>
                <a:gd name="connsiteY0" fmla="*/ 0 h 6114473"/>
                <a:gd name="connsiteX1" fmla="*/ 11621560 w 11621560"/>
                <a:gd name="connsiteY1" fmla="*/ 0 h 6114473"/>
                <a:gd name="connsiteX2" fmla="*/ 11621560 w 11621560"/>
                <a:gd name="connsiteY2" fmla="*/ 6077528 h 6114473"/>
                <a:gd name="connsiteX3" fmla="*/ 270070 w 11621560"/>
                <a:gd name="connsiteY3" fmla="*/ 6114473 h 6114473"/>
                <a:gd name="connsiteX4" fmla="*/ 76106 w 11621560"/>
                <a:gd name="connsiteY4" fmla="*/ 0 h 6114473"/>
                <a:gd name="connsiteX0" fmla="*/ 133503 w 11678957"/>
                <a:gd name="connsiteY0" fmla="*/ 0 h 6114473"/>
                <a:gd name="connsiteX1" fmla="*/ 11678957 w 11678957"/>
                <a:gd name="connsiteY1" fmla="*/ 0 h 6114473"/>
                <a:gd name="connsiteX2" fmla="*/ 11678957 w 11678957"/>
                <a:gd name="connsiteY2" fmla="*/ 6077528 h 6114473"/>
                <a:gd name="connsiteX3" fmla="*/ 327467 w 11678957"/>
                <a:gd name="connsiteY3" fmla="*/ 6114473 h 6114473"/>
                <a:gd name="connsiteX4" fmla="*/ 133503 w 116789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87260 w 11935914"/>
                <a:gd name="connsiteY0" fmla="*/ 0 h 6086764"/>
                <a:gd name="connsiteX1" fmla="*/ 11732714 w 11935914"/>
                <a:gd name="connsiteY1" fmla="*/ 0 h 6086764"/>
                <a:gd name="connsiteX2" fmla="*/ 11935914 w 11935914"/>
                <a:gd name="connsiteY2" fmla="*/ 6077528 h 6086764"/>
                <a:gd name="connsiteX3" fmla="*/ 242679 w 11935914"/>
                <a:gd name="connsiteY3" fmla="*/ 6086764 h 6086764"/>
                <a:gd name="connsiteX4" fmla="*/ 187260 w 11935914"/>
                <a:gd name="connsiteY4" fmla="*/ 0 h 6086764"/>
                <a:gd name="connsiteX0" fmla="*/ 136141 w 11884795"/>
                <a:gd name="connsiteY0" fmla="*/ 0 h 6086764"/>
                <a:gd name="connsiteX1" fmla="*/ 11681595 w 11884795"/>
                <a:gd name="connsiteY1" fmla="*/ 0 h 6086764"/>
                <a:gd name="connsiteX2" fmla="*/ 11884795 w 11884795"/>
                <a:gd name="connsiteY2" fmla="*/ 6077528 h 6086764"/>
                <a:gd name="connsiteX3" fmla="*/ 191560 w 11884795"/>
                <a:gd name="connsiteY3" fmla="*/ 6086764 h 6086764"/>
                <a:gd name="connsiteX4" fmla="*/ 136141 w 11884795"/>
                <a:gd name="connsiteY4" fmla="*/ 0 h 6086764"/>
                <a:gd name="connsiteX0" fmla="*/ 109729 w 11950746"/>
                <a:gd name="connsiteY0" fmla="*/ 9236 h 6086764"/>
                <a:gd name="connsiteX1" fmla="*/ 11747546 w 11950746"/>
                <a:gd name="connsiteY1" fmla="*/ 0 h 6086764"/>
                <a:gd name="connsiteX2" fmla="*/ 11950746 w 11950746"/>
                <a:gd name="connsiteY2" fmla="*/ 6077528 h 6086764"/>
                <a:gd name="connsiteX3" fmla="*/ 257511 w 11950746"/>
                <a:gd name="connsiteY3" fmla="*/ 6086764 h 6086764"/>
                <a:gd name="connsiteX4" fmla="*/ 109729 w 11950746"/>
                <a:gd name="connsiteY4" fmla="*/ 9236 h 6086764"/>
                <a:gd name="connsiteX0" fmla="*/ 36172 w 11877189"/>
                <a:gd name="connsiteY0" fmla="*/ 9236 h 6086764"/>
                <a:gd name="connsiteX1" fmla="*/ 11673989 w 11877189"/>
                <a:gd name="connsiteY1" fmla="*/ 0 h 6086764"/>
                <a:gd name="connsiteX2" fmla="*/ 11877189 w 11877189"/>
                <a:gd name="connsiteY2" fmla="*/ 6077528 h 6086764"/>
                <a:gd name="connsiteX3" fmla="*/ 183954 w 11877189"/>
                <a:gd name="connsiteY3" fmla="*/ 6086764 h 6086764"/>
                <a:gd name="connsiteX4" fmla="*/ 36172 w 11877189"/>
                <a:gd name="connsiteY4" fmla="*/ 9236 h 6086764"/>
                <a:gd name="connsiteX0" fmla="*/ 36172 w 11877189"/>
                <a:gd name="connsiteY0" fmla="*/ 75911 h 6153439"/>
                <a:gd name="connsiteX1" fmla="*/ 11673989 w 11877189"/>
                <a:gd name="connsiteY1" fmla="*/ 0 h 6153439"/>
                <a:gd name="connsiteX2" fmla="*/ 11877189 w 11877189"/>
                <a:gd name="connsiteY2" fmla="*/ 6144203 h 6153439"/>
                <a:gd name="connsiteX3" fmla="*/ 183954 w 11877189"/>
                <a:gd name="connsiteY3" fmla="*/ 6153439 h 6153439"/>
                <a:gd name="connsiteX4" fmla="*/ 36172 w 11877189"/>
                <a:gd name="connsiteY4" fmla="*/ 75911 h 6153439"/>
                <a:gd name="connsiteX0" fmla="*/ 36172 w 11877189"/>
                <a:gd name="connsiteY0" fmla="*/ 75911 h 6153439"/>
                <a:gd name="connsiteX1" fmla="*/ 11673989 w 11877189"/>
                <a:gd name="connsiteY1" fmla="*/ 0 h 6153439"/>
                <a:gd name="connsiteX2" fmla="*/ 11877189 w 11877189"/>
                <a:gd name="connsiteY2" fmla="*/ 6144203 h 6153439"/>
                <a:gd name="connsiteX3" fmla="*/ 183954 w 11877189"/>
                <a:gd name="connsiteY3" fmla="*/ 6153439 h 6153439"/>
                <a:gd name="connsiteX4" fmla="*/ 36172 w 11877189"/>
                <a:gd name="connsiteY4" fmla="*/ 75911 h 6153439"/>
                <a:gd name="connsiteX0" fmla="*/ 36172 w 11705739"/>
                <a:gd name="connsiteY0" fmla="*/ 75911 h 6153439"/>
                <a:gd name="connsiteX1" fmla="*/ 11673989 w 11705739"/>
                <a:gd name="connsiteY1" fmla="*/ 0 h 6153439"/>
                <a:gd name="connsiteX2" fmla="*/ 11705739 w 11705739"/>
                <a:gd name="connsiteY2" fmla="*/ 6115628 h 6153439"/>
                <a:gd name="connsiteX3" fmla="*/ 183954 w 11705739"/>
                <a:gd name="connsiteY3" fmla="*/ 6153439 h 6153439"/>
                <a:gd name="connsiteX4" fmla="*/ 36172 w 11705739"/>
                <a:gd name="connsiteY4" fmla="*/ 75911 h 6153439"/>
                <a:gd name="connsiteX0" fmla="*/ 36172 w 11705739"/>
                <a:gd name="connsiteY0" fmla="*/ 75911 h 6153439"/>
                <a:gd name="connsiteX1" fmla="*/ 11673989 w 11705739"/>
                <a:gd name="connsiteY1" fmla="*/ 0 h 6153439"/>
                <a:gd name="connsiteX2" fmla="*/ 11705739 w 11705739"/>
                <a:gd name="connsiteY2" fmla="*/ 6115628 h 6153439"/>
                <a:gd name="connsiteX3" fmla="*/ 183954 w 11705739"/>
                <a:gd name="connsiteY3" fmla="*/ 6153439 h 6153439"/>
                <a:gd name="connsiteX4" fmla="*/ 36172 w 11705739"/>
                <a:gd name="connsiteY4" fmla="*/ 75911 h 6153439"/>
                <a:gd name="connsiteX0" fmla="*/ 198325 w 11867892"/>
                <a:gd name="connsiteY0" fmla="*/ 75911 h 6115628"/>
                <a:gd name="connsiteX1" fmla="*/ 11836142 w 11867892"/>
                <a:gd name="connsiteY1" fmla="*/ 0 h 6115628"/>
                <a:gd name="connsiteX2" fmla="*/ 11867892 w 11867892"/>
                <a:gd name="connsiteY2" fmla="*/ 6115628 h 6115628"/>
                <a:gd name="connsiteX3" fmla="*/ 60357 w 11867892"/>
                <a:gd name="connsiteY3" fmla="*/ 6058189 h 6115628"/>
                <a:gd name="connsiteX4" fmla="*/ 198325 w 11867892"/>
                <a:gd name="connsiteY4" fmla="*/ 75911 h 611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67892" h="6115628">
                  <a:moveTo>
                    <a:pt x="198325" y="75911"/>
                  </a:moveTo>
                  <a:lnTo>
                    <a:pt x="11836142" y="0"/>
                  </a:lnTo>
                  <a:cubicBezTo>
                    <a:pt x="11880495" y="2035079"/>
                    <a:pt x="11846919" y="4032635"/>
                    <a:pt x="11867892" y="6115628"/>
                  </a:cubicBezTo>
                  <a:lnTo>
                    <a:pt x="60357" y="6058189"/>
                  </a:lnTo>
                  <a:cubicBezTo>
                    <a:pt x="-105898" y="4309437"/>
                    <a:pt x="115197" y="2231064"/>
                    <a:pt x="198325" y="75911"/>
                  </a:cubicBez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 2"/>
            <p:cNvSpPr/>
            <p:nvPr/>
          </p:nvSpPr>
          <p:spPr>
            <a:xfrm>
              <a:off x="106878" y="300182"/>
              <a:ext cx="12034981" cy="6317673"/>
            </a:xfrm>
            <a:custGeom>
              <a:avLst/>
              <a:gdLst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0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34981" h="6317673">
                  <a:moveTo>
                    <a:pt x="193963" y="0"/>
                  </a:moveTo>
                  <a:lnTo>
                    <a:pt x="0" y="230909"/>
                  </a:lnTo>
                  <a:cubicBezTo>
                    <a:pt x="43103" y="2259830"/>
                    <a:pt x="-61576" y="4297988"/>
                    <a:pt x="129309" y="6317673"/>
                  </a:cubicBezTo>
                  <a:lnTo>
                    <a:pt x="11739418" y="6317673"/>
                  </a:lnTo>
                  <a:lnTo>
                    <a:pt x="12034981" y="6077527"/>
                  </a:lnTo>
                  <a:lnTo>
                    <a:pt x="19396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199241" y="314036"/>
              <a:ext cx="11942617" cy="6197600"/>
            </a:xfrm>
            <a:custGeom>
              <a:avLst/>
              <a:gdLst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0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57017 w 12034981"/>
                <a:gd name="connsiteY0" fmla="*/ 0 h 6197600"/>
                <a:gd name="connsiteX1" fmla="*/ 0 w 12034981"/>
                <a:gd name="connsiteY1" fmla="*/ 110836 h 6197600"/>
                <a:gd name="connsiteX2" fmla="*/ 129309 w 12034981"/>
                <a:gd name="connsiteY2" fmla="*/ 6197600 h 6197600"/>
                <a:gd name="connsiteX3" fmla="*/ 11739418 w 12034981"/>
                <a:gd name="connsiteY3" fmla="*/ 6197600 h 6197600"/>
                <a:gd name="connsiteX4" fmla="*/ 12034981 w 12034981"/>
                <a:gd name="connsiteY4" fmla="*/ 5957454 h 6197600"/>
                <a:gd name="connsiteX5" fmla="*/ 157017 w 12034981"/>
                <a:gd name="connsiteY5" fmla="*/ 0 h 6197600"/>
                <a:gd name="connsiteX0" fmla="*/ 157017 w 11877963"/>
                <a:gd name="connsiteY0" fmla="*/ 0 h 6197600"/>
                <a:gd name="connsiteX1" fmla="*/ 0 w 11877963"/>
                <a:gd name="connsiteY1" fmla="*/ 110836 h 6197600"/>
                <a:gd name="connsiteX2" fmla="*/ 129309 w 11877963"/>
                <a:gd name="connsiteY2" fmla="*/ 6197600 h 6197600"/>
                <a:gd name="connsiteX3" fmla="*/ 11739418 w 11877963"/>
                <a:gd name="connsiteY3" fmla="*/ 6197600 h 6197600"/>
                <a:gd name="connsiteX4" fmla="*/ 11877963 w 11877963"/>
                <a:gd name="connsiteY4" fmla="*/ 5994400 h 6197600"/>
                <a:gd name="connsiteX5" fmla="*/ 157017 w 11877963"/>
                <a:gd name="connsiteY5" fmla="*/ 0 h 6197600"/>
                <a:gd name="connsiteX0" fmla="*/ 157017 w 11942617"/>
                <a:gd name="connsiteY0" fmla="*/ 0 h 6197600"/>
                <a:gd name="connsiteX1" fmla="*/ 0 w 11942617"/>
                <a:gd name="connsiteY1" fmla="*/ 110836 h 6197600"/>
                <a:gd name="connsiteX2" fmla="*/ 129309 w 11942617"/>
                <a:gd name="connsiteY2" fmla="*/ 6197600 h 6197600"/>
                <a:gd name="connsiteX3" fmla="*/ 11739418 w 11942617"/>
                <a:gd name="connsiteY3" fmla="*/ 6197600 h 6197600"/>
                <a:gd name="connsiteX4" fmla="*/ 11942617 w 11942617"/>
                <a:gd name="connsiteY4" fmla="*/ 6077527 h 6197600"/>
                <a:gd name="connsiteX5" fmla="*/ 157017 w 11942617"/>
                <a:gd name="connsiteY5" fmla="*/ 0 h 619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42617" h="6197600">
                  <a:moveTo>
                    <a:pt x="157017" y="0"/>
                  </a:moveTo>
                  <a:lnTo>
                    <a:pt x="0" y="110836"/>
                  </a:lnTo>
                  <a:cubicBezTo>
                    <a:pt x="43103" y="2139757"/>
                    <a:pt x="-61576" y="4177915"/>
                    <a:pt x="129309" y="6197600"/>
                  </a:cubicBezTo>
                  <a:lnTo>
                    <a:pt x="11739418" y="6197600"/>
                  </a:lnTo>
                  <a:lnTo>
                    <a:pt x="11942617" y="6077527"/>
                  </a:lnTo>
                  <a:lnTo>
                    <a:pt x="157017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64669" y="290945"/>
              <a:ext cx="11877189" cy="6086764"/>
            </a:xfrm>
            <a:custGeom>
              <a:avLst/>
              <a:gdLst>
                <a:gd name="connsiteX0" fmla="*/ 0 w 11545454"/>
                <a:gd name="connsiteY0" fmla="*/ 0 h 6077528"/>
                <a:gd name="connsiteX1" fmla="*/ 11545454 w 11545454"/>
                <a:gd name="connsiteY1" fmla="*/ 0 h 6077528"/>
                <a:gd name="connsiteX2" fmla="*/ 11545454 w 11545454"/>
                <a:gd name="connsiteY2" fmla="*/ 6077528 h 6077528"/>
                <a:gd name="connsiteX3" fmla="*/ 0 w 11545454"/>
                <a:gd name="connsiteY3" fmla="*/ 6077528 h 6077528"/>
                <a:gd name="connsiteX4" fmla="*/ 0 w 11545454"/>
                <a:gd name="connsiteY4" fmla="*/ 0 h 6077528"/>
                <a:gd name="connsiteX0" fmla="*/ 110836 w 11656290"/>
                <a:gd name="connsiteY0" fmla="*/ 0 h 6077528"/>
                <a:gd name="connsiteX1" fmla="*/ 11656290 w 11656290"/>
                <a:gd name="connsiteY1" fmla="*/ 0 h 6077528"/>
                <a:gd name="connsiteX2" fmla="*/ 11656290 w 11656290"/>
                <a:gd name="connsiteY2" fmla="*/ 6077528 h 6077528"/>
                <a:gd name="connsiteX3" fmla="*/ 110836 w 11656290"/>
                <a:gd name="connsiteY3" fmla="*/ 6077528 h 6077528"/>
                <a:gd name="connsiteX4" fmla="*/ 110836 w 11656290"/>
                <a:gd name="connsiteY4" fmla="*/ 0 h 6077528"/>
                <a:gd name="connsiteX0" fmla="*/ 76106 w 11621560"/>
                <a:gd name="connsiteY0" fmla="*/ 0 h 6114473"/>
                <a:gd name="connsiteX1" fmla="*/ 11621560 w 11621560"/>
                <a:gd name="connsiteY1" fmla="*/ 0 h 6114473"/>
                <a:gd name="connsiteX2" fmla="*/ 11621560 w 11621560"/>
                <a:gd name="connsiteY2" fmla="*/ 6077528 h 6114473"/>
                <a:gd name="connsiteX3" fmla="*/ 270070 w 11621560"/>
                <a:gd name="connsiteY3" fmla="*/ 6114473 h 6114473"/>
                <a:gd name="connsiteX4" fmla="*/ 76106 w 11621560"/>
                <a:gd name="connsiteY4" fmla="*/ 0 h 6114473"/>
                <a:gd name="connsiteX0" fmla="*/ 133503 w 11678957"/>
                <a:gd name="connsiteY0" fmla="*/ 0 h 6114473"/>
                <a:gd name="connsiteX1" fmla="*/ 11678957 w 11678957"/>
                <a:gd name="connsiteY1" fmla="*/ 0 h 6114473"/>
                <a:gd name="connsiteX2" fmla="*/ 11678957 w 11678957"/>
                <a:gd name="connsiteY2" fmla="*/ 6077528 h 6114473"/>
                <a:gd name="connsiteX3" fmla="*/ 327467 w 11678957"/>
                <a:gd name="connsiteY3" fmla="*/ 6114473 h 6114473"/>
                <a:gd name="connsiteX4" fmla="*/ 133503 w 116789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87260 w 11935914"/>
                <a:gd name="connsiteY0" fmla="*/ 0 h 6086764"/>
                <a:gd name="connsiteX1" fmla="*/ 11732714 w 11935914"/>
                <a:gd name="connsiteY1" fmla="*/ 0 h 6086764"/>
                <a:gd name="connsiteX2" fmla="*/ 11935914 w 11935914"/>
                <a:gd name="connsiteY2" fmla="*/ 6077528 h 6086764"/>
                <a:gd name="connsiteX3" fmla="*/ 242679 w 11935914"/>
                <a:gd name="connsiteY3" fmla="*/ 6086764 h 6086764"/>
                <a:gd name="connsiteX4" fmla="*/ 187260 w 11935914"/>
                <a:gd name="connsiteY4" fmla="*/ 0 h 6086764"/>
                <a:gd name="connsiteX0" fmla="*/ 136141 w 11884795"/>
                <a:gd name="connsiteY0" fmla="*/ 0 h 6086764"/>
                <a:gd name="connsiteX1" fmla="*/ 11681595 w 11884795"/>
                <a:gd name="connsiteY1" fmla="*/ 0 h 6086764"/>
                <a:gd name="connsiteX2" fmla="*/ 11884795 w 11884795"/>
                <a:gd name="connsiteY2" fmla="*/ 6077528 h 6086764"/>
                <a:gd name="connsiteX3" fmla="*/ 191560 w 11884795"/>
                <a:gd name="connsiteY3" fmla="*/ 6086764 h 6086764"/>
                <a:gd name="connsiteX4" fmla="*/ 136141 w 11884795"/>
                <a:gd name="connsiteY4" fmla="*/ 0 h 6086764"/>
                <a:gd name="connsiteX0" fmla="*/ 109729 w 11950746"/>
                <a:gd name="connsiteY0" fmla="*/ 9236 h 6086764"/>
                <a:gd name="connsiteX1" fmla="*/ 11747546 w 11950746"/>
                <a:gd name="connsiteY1" fmla="*/ 0 h 6086764"/>
                <a:gd name="connsiteX2" fmla="*/ 11950746 w 11950746"/>
                <a:gd name="connsiteY2" fmla="*/ 6077528 h 6086764"/>
                <a:gd name="connsiteX3" fmla="*/ 257511 w 11950746"/>
                <a:gd name="connsiteY3" fmla="*/ 6086764 h 6086764"/>
                <a:gd name="connsiteX4" fmla="*/ 109729 w 11950746"/>
                <a:gd name="connsiteY4" fmla="*/ 9236 h 6086764"/>
                <a:gd name="connsiteX0" fmla="*/ 36172 w 11877189"/>
                <a:gd name="connsiteY0" fmla="*/ 9236 h 6086764"/>
                <a:gd name="connsiteX1" fmla="*/ 11673989 w 11877189"/>
                <a:gd name="connsiteY1" fmla="*/ 0 h 6086764"/>
                <a:gd name="connsiteX2" fmla="*/ 11877189 w 11877189"/>
                <a:gd name="connsiteY2" fmla="*/ 6077528 h 6086764"/>
                <a:gd name="connsiteX3" fmla="*/ 183954 w 11877189"/>
                <a:gd name="connsiteY3" fmla="*/ 6086764 h 6086764"/>
                <a:gd name="connsiteX4" fmla="*/ 36172 w 11877189"/>
                <a:gd name="connsiteY4" fmla="*/ 9236 h 608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7189" h="6086764">
                  <a:moveTo>
                    <a:pt x="36172" y="9236"/>
                  </a:moveTo>
                  <a:lnTo>
                    <a:pt x="11673989" y="0"/>
                  </a:lnTo>
                  <a:cubicBezTo>
                    <a:pt x="11575467" y="2035079"/>
                    <a:pt x="11532366" y="4051685"/>
                    <a:pt x="11877189" y="6077528"/>
                  </a:cubicBezTo>
                  <a:lnTo>
                    <a:pt x="183954" y="6086764"/>
                  </a:lnTo>
                  <a:cubicBezTo>
                    <a:pt x="17699" y="4338012"/>
                    <a:pt x="-46956" y="2164389"/>
                    <a:pt x="36172" y="9236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 3"/>
            <p:cNvSpPr/>
            <p:nvPr/>
          </p:nvSpPr>
          <p:spPr>
            <a:xfrm>
              <a:off x="319314" y="5814291"/>
              <a:ext cx="895927" cy="628073"/>
            </a:xfrm>
            <a:custGeom>
              <a:avLst/>
              <a:gdLst>
                <a:gd name="connsiteX0" fmla="*/ 0 w 895927"/>
                <a:gd name="connsiteY0" fmla="*/ 0 h 628073"/>
                <a:gd name="connsiteX1" fmla="*/ 73891 w 895927"/>
                <a:gd name="connsiteY1" fmla="*/ 628073 h 628073"/>
                <a:gd name="connsiteX2" fmla="*/ 895927 w 895927"/>
                <a:gd name="connsiteY2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927" h="628073">
                  <a:moveTo>
                    <a:pt x="0" y="0"/>
                  </a:moveTo>
                  <a:lnTo>
                    <a:pt x="73891" y="628073"/>
                  </a:lnTo>
                  <a:lnTo>
                    <a:pt x="895927" y="628073"/>
                  </a:ln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153059" y="558800"/>
              <a:ext cx="9237" cy="738909"/>
            </a:xfrm>
            <a:custGeom>
              <a:avLst/>
              <a:gdLst>
                <a:gd name="connsiteX0" fmla="*/ 0 w 9237"/>
                <a:gd name="connsiteY0" fmla="*/ 0 h 738909"/>
                <a:gd name="connsiteX1" fmla="*/ 9237 w 9237"/>
                <a:gd name="connsiteY1" fmla="*/ 738909 h 73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37" h="738909">
                  <a:moveTo>
                    <a:pt x="0" y="0"/>
                  </a:moveTo>
                  <a:lnTo>
                    <a:pt x="9237" y="738909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10654805" y="6437890"/>
              <a:ext cx="1385454" cy="18473"/>
            </a:xfrm>
            <a:custGeom>
              <a:avLst/>
              <a:gdLst>
                <a:gd name="connsiteX0" fmla="*/ 0 w 1385454"/>
                <a:gd name="connsiteY0" fmla="*/ 0 h 18473"/>
                <a:gd name="connsiteX1" fmla="*/ 1385454 w 1385454"/>
                <a:gd name="connsiteY1" fmla="*/ 18473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5454" h="18473">
                  <a:moveTo>
                    <a:pt x="0" y="0"/>
                  </a:moveTo>
                  <a:lnTo>
                    <a:pt x="1385454" y="18473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11511189" y="6405564"/>
              <a:ext cx="561975" cy="19050"/>
            </a:xfrm>
            <a:custGeom>
              <a:avLst/>
              <a:gdLst>
                <a:gd name="connsiteX0" fmla="*/ 0 w 561975"/>
                <a:gd name="connsiteY0" fmla="*/ 0 h 19050"/>
                <a:gd name="connsiteX1" fmla="*/ 561975 w 561975"/>
                <a:gd name="connsiteY1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1975" h="19050">
                  <a:moveTo>
                    <a:pt x="0" y="0"/>
                  </a:moveTo>
                  <a:lnTo>
                    <a:pt x="561975" y="1905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4601754" y="6560820"/>
              <a:ext cx="2301240" cy="0"/>
            </a:xfrm>
            <a:custGeom>
              <a:avLst/>
              <a:gdLst>
                <a:gd name="connsiteX0" fmla="*/ 0 w 2301240"/>
                <a:gd name="connsiteY0" fmla="*/ 0 h 0"/>
                <a:gd name="connsiteX1" fmla="*/ 2301240 w 230124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1240">
                  <a:moveTo>
                    <a:pt x="0" y="0"/>
                  </a:moveTo>
                  <a:lnTo>
                    <a:pt x="2301240" y="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7017294" y="6560820"/>
              <a:ext cx="1097280" cy="0"/>
            </a:xfrm>
            <a:custGeom>
              <a:avLst/>
              <a:gdLst>
                <a:gd name="connsiteX0" fmla="*/ 0 w 1097280"/>
                <a:gd name="connsiteY0" fmla="*/ 0 h 0"/>
                <a:gd name="connsiteX1" fmla="*/ 1097280 w 109728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280">
                  <a:moveTo>
                    <a:pt x="0" y="0"/>
                  </a:moveTo>
                  <a:lnTo>
                    <a:pt x="1097280" y="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44463" y="61155"/>
              <a:ext cx="226111" cy="550789"/>
              <a:chOff x="492088" y="194505"/>
              <a:chExt cx="226111" cy="550789"/>
            </a:xfrm>
          </p:grpSpPr>
          <p:sp>
            <p:nvSpPr>
              <p:cNvPr id="1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막힌 원호 1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325087" y="61155"/>
              <a:ext cx="226111" cy="550789"/>
              <a:chOff x="492088" y="194505"/>
              <a:chExt cx="226111" cy="550789"/>
            </a:xfrm>
          </p:grpSpPr>
          <p:sp>
            <p:nvSpPr>
              <p:cNvPr id="9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막힌 원호 9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1765399" y="61155"/>
              <a:ext cx="226111" cy="550789"/>
              <a:chOff x="492088" y="194505"/>
              <a:chExt cx="226111" cy="550789"/>
            </a:xfrm>
          </p:grpSpPr>
          <p:sp>
            <p:nvSpPr>
              <p:cNvPr id="9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막힌 원호 9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2205711" y="61155"/>
              <a:ext cx="226111" cy="550789"/>
              <a:chOff x="492088" y="194505"/>
              <a:chExt cx="226111" cy="550789"/>
            </a:xfrm>
          </p:grpSpPr>
          <p:sp>
            <p:nvSpPr>
              <p:cNvPr id="10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막힌 원호 10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2646023" y="61155"/>
              <a:ext cx="226111" cy="550789"/>
              <a:chOff x="492088" y="194505"/>
              <a:chExt cx="226111" cy="550789"/>
            </a:xfrm>
          </p:grpSpPr>
          <p:sp>
            <p:nvSpPr>
              <p:cNvPr id="10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막힌 원호 10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3086335" y="61155"/>
              <a:ext cx="226111" cy="550789"/>
              <a:chOff x="492088" y="194505"/>
              <a:chExt cx="226111" cy="550789"/>
            </a:xfrm>
          </p:grpSpPr>
          <p:sp>
            <p:nvSpPr>
              <p:cNvPr id="106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막힌 원호 106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3526647" y="61155"/>
              <a:ext cx="226111" cy="550789"/>
              <a:chOff x="492088" y="194505"/>
              <a:chExt cx="226111" cy="550789"/>
            </a:xfrm>
          </p:grpSpPr>
          <p:sp>
            <p:nvSpPr>
              <p:cNvPr id="109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막힌 원호 109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3966959" y="61155"/>
              <a:ext cx="226111" cy="550789"/>
              <a:chOff x="492088" y="194505"/>
              <a:chExt cx="226111" cy="550789"/>
            </a:xfrm>
          </p:grpSpPr>
          <p:sp>
            <p:nvSpPr>
              <p:cNvPr id="11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막힌 원호 11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4407271" y="61155"/>
              <a:ext cx="226111" cy="550789"/>
              <a:chOff x="492088" y="194505"/>
              <a:chExt cx="226111" cy="550789"/>
            </a:xfrm>
          </p:grpSpPr>
          <p:sp>
            <p:nvSpPr>
              <p:cNvPr id="11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막힌 원호 11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4847583" y="61155"/>
              <a:ext cx="226111" cy="550789"/>
              <a:chOff x="492088" y="194505"/>
              <a:chExt cx="226111" cy="550789"/>
            </a:xfrm>
          </p:grpSpPr>
          <p:sp>
            <p:nvSpPr>
              <p:cNvPr id="118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막힌 원호 118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5287895" y="61155"/>
              <a:ext cx="226111" cy="550789"/>
              <a:chOff x="492088" y="194505"/>
              <a:chExt cx="226111" cy="550789"/>
            </a:xfrm>
          </p:grpSpPr>
          <p:sp>
            <p:nvSpPr>
              <p:cNvPr id="121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막힌 원호 121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5728207" y="61155"/>
              <a:ext cx="226111" cy="550789"/>
              <a:chOff x="492088" y="194505"/>
              <a:chExt cx="226111" cy="550789"/>
            </a:xfrm>
          </p:grpSpPr>
          <p:sp>
            <p:nvSpPr>
              <p:cNvPr id="12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막힌 원호 12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6168519" y="61155"/>
              <a:ext cx="226111" cy="550789"/>
              <a:chOff x="492088" y="194505"/>
              <a:chExt cx="226111" cy="550789"/>
            </a:xfrm>
          </p:grpSpPr>
          <p:sp>
            <p:nvSpPr>
              <p:cNvPr id="12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막힌 원호 12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6608831" y="61155"/>
              <a:ext cx="226111" cy="550789"/>
              <a:chOff x="492088" y="194505"/>
              <a:chExt cx="226111" cy="550789"/>
            </a:xfrm>
          </p:grpSpPr>
          <p:sp>
            <p:nvSpPr>
              <p:cNvPr id="13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막힌 원호 13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7049143" y="61155"/>
              <a:ext cx="226111" cy="550789"/>
              <a:chOff x="492088" y="194505"/>
              <a:chExt cx="226111" cy="550789"/>
            </a:xfrm>
          </p:grpSpPr>
          <p:sp>
            <p:nvSpPr>
              <p:cNvPr id="13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막힌 원호 13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7489455" y="61155"/>
              <a:ext cx="226111" cy="550789"/>
              <a:chOff x="492088" y="194505"/>
              <a:chExt cx="226111" cy="550789"/>
            </a:xfrm>
          </p:grpSpPr>
          <p:sp>
            <p:nvSpPr>
              <p:cNvPr id="136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막힌 원호 136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7929767" y="61155"/>
              <a:ext cx="226111" cy="550789"/>
              <a:chOff x="492088" y="194505"/>
              <a:chExt cx="226111" cy="550789"/>
            </a:xfrm>
          </p:grpSpPr>
          <p:sp>
            <p:nvSpPr>
              <p:cNvPr id="139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막힌 원호 139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8370079" y="61155"/>
              <a:ext cx="226111" cy="550789"/>
              <a:chOff x="492088" y="194505"/>
              <a:chExt cx="226111" cy="550789"/>
            </a:xfrm>
          </p:grpSpPr>
          <p:sp>
            <p:nvSpPr>
              <p:cNvPr id="14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막힌 원호 14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8810391" y="61155"/>
              <a:ext cx="226111" cy="550789"/>
              <a:chOff x="492088" y="194505"/>
              <a:chExt cx="226111" cy="550789"/>
            </a:xfrm>
          </p:grpSpPr>
          <p:sp>
            <p:nvSpPr>
              <p:cNvPr id="14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막힌 원호 14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9250703" y="61155"/>
              <a:ext cx="226111" cy="550789"/>
              <a:chOff x="492088" y="194505"/>
              <a:chExt cx="226111" cy="550789"/>
            </a:xfrm>
          </p:grpSpPr>
          <p:sp>
            <p:nvSpPr>
              <p:cNvPr id="148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막힌 원호 148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9691015" y="61155"/>
              <a:ext cx="226111" cy="550789"/>
              <a:chOff x="492088" y="194505"/>
              <a:chExt cx="226111" cy="550789"/>
            </a:xfrm>
          </p:grpSpPr>
          <p:sp>
            <p:nvSpPr>
              <p:cNvPr id="151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막힌 원호 151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10131327" y="61155"/>
              <a:ext cx="226111" cy="550789"/>
              <a:chOff x="492088" y="194505"/>
              <a:chExt cx="226111" cy="550789"/>
            </a:xfrm>
          </p:grpSpPr>
          <p:sp>
            <p:nvSpPr>
              <p:cNvPr id="15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막힌 원호 15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10571639" y="61155"/>
              <a:ext cx="226111" cy="550789"/>
              <a:chOff x="492088" y="194505"/>
              <a:chExt cx="226111" cy="550789"/>
            </a:xfrm>
          </p:grpSpPr>
          <p:sp>
            <p:nvSpPr>
              <p:cNvPr id="15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막힌 원호 15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11011951" y="61155"/>
              <a:ext cx="226111" cy="550789"/>
              <a:chOff x="492088" y="194505"/>
              <a:chExt cx="226111" cy="550789"/>
            </a:xfrm>
          </p:grpSpPr>
          <p:sp>
            <p:nvSpPr>
              <p:cNvPr id="16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막힌 원호 16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11452257" y="61155"/>
              <a:ext cx="226111" cy="550789"/>
              <a:chOff x="492088" y="194505"/>
              <a:chExt cx="226111" cy="550789"/>
            </a:xfrm>
          </p:grpSpPr>
          <p:sp>
            <p:nvSpPr>
              <p:cNvPr id="16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막힌 원호 16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2482E8BD-341B-4D21-9716-7A73C9E9E825}"/>
                </a:ext>
              </a:extLst>
            </p:cNvPr>
            <p:cNvSpPr/>
            <p:nvPr/>
          </p:nvSpPr>
          <p:spPr>
            <a:xfrm rot="10800000" flipV="1">
              <a:off x="-2380" y="929442"/>
              <a:ext cx="204235" cy="223678"/>
            </a:xfrm>
            <a:prstGeom prst="rect">
              <a:avLst/>
            </a:prstGeom>
            <a:solidFill>
              <a:srgbClr val="FF7C80"/>
            </a:solidFill>
            <a:ln w="38100">
              <a:noFill/>
            </a:ln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2482E8BD-341B-4D21-9716-7A73C9E9E825}"/>
                </a:ext>
              </a:extLst>
            </p:cNvPr>
            <p:cNvSpPr/>
            <p:nvPr/>
          </p:nvSpPr>
          <p:spPr>
            <a:xfrm rot="10800000" flipV="1">
              <a:off x="0" y="660664"/>
              <a:ext cx="144611" cy="2236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4" name="그룹 513"/>
            <p:cNvGrpSpPr/>
            <p:nvPr/>
          </p:nvGrpSpPr>
          <p:grpSpPr>
            <a:xfrm>
              <a:off x="884775" y="61155"/>
              <a:ext cx="226111" cy="550789"/>
              <a:chOff x="492088" y="194505"/>
              <a:chExt cx="226111" cy="550789"/>
            </a:xfrm>
          </p:grpSpPr>
          <p:sp>
            <p:nvSpPr>
              <p:cNvPr id="51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6" name="막힌 원호 51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92" name="자유형 591"/>
            <p:cNvSpPr/>
            <p:nvPr/>
          </p:nvSpPr>
          <p:spPr>
            <a:xfrm flipH="1">
              <a:off x="306820" y="40940"/>
              <a:ext cx="11766344" cy="247650"/>
            </a:xfrm>
            <a:custGeom>
              <a:avLst/>
              <a:gdLst>
                <a:gd name="connsiteX0" fmla="*/ 11766344 w 11766344"/>
                <a:gd name="connsiteY0" fmla="*/ 0 h 247650"/>
                <a:gd name="connsiteX1" fmla="*/ 11469630 w 11766344"/>
                <a:gd name="connsiteY1" fmla="*/ 0 h 247650"/>
                <a:gd name="connsiteX2" fmla="*/ 11478318 w 11766344"/>
                <a:gd name="connsiteY2" fmla="*/ 20975 h 247650"/>
                <a:gd name="connsiteX3" fmla="*/ 11478318 w 11766344"/>
                <a:gd name="connsiteY3" fmla="*/ 70572 h 247650"/>
                <a:gd name="connsiteX4" fmla="*/ 11437452 w 11766344"/>
                <a:gd name="connsiteY4" fmla="*/ 111438 h 247650"/>
                <a:gd name="connsiteX5" fmla="*/ 11294795 w 11766344"/>
                <a:gd name="connsiteY5" fmla="*/ 111438 h 247650"/>
                <a:gd name="connsiteX6" fmla="*/ 11253929 w 11766344"/>
                <a:gd name="connsiteY6" fmla="*/ 70572 h 247650"/>
                <a:gd name="connsiteX7" fmla="*/ 11253929 w 11766344"/>
                <a:gd name="connsiteY7" fmla="*/ 20975 h 247650"/>
                <a:gd name="connsiteX8" fmla="*/ 11262617 w 11766344"/>
                <a:gd name="connsiteY8" fmla="*/ 0 h 247650"/>
                <a:gd name="connsiteX9" fmla="*/ 11029205 w 11766344"/>
                <a:gd name="connsiteY9" fmla="*/ 0 h 247650"/>
                <a:gd name="connsiteX10" fmla="*/ 11037893 w 11766344"/>
                <a:gd name="connsiteY10" fmla="*/ 20975 h 247650"/>
                <a:gd name="connsiteX11" fmla="*/ 11037893 w 11766344"/>
                <a:gd name="connsiteY11" fmla="*/ 70572 h 247650"/>
                <a:gd name="connsiteX12" fmla="*/ 10997027 w 11766344"/>
                <a:gd name="connsiteY12" fmla="*/ 111438 h 247650"/>
                <a:gd name="connsiteX13" fmla="*/ 10854370 w 11766344"/>
                <a:gd name="connsiteY13" fmla="*/ 111438 h 247650"/>
                <a:gd name="connsiteX14" fmla="*/ 10813504 w 11766344"/>
                <a:gd name="connsiteY14" fmla="*/ 70572 h 247650"/>
                <a:gd name="connsiteX15" fmla="*/ 10813504 w 11766344"/>
                <a:gd name="connsiteY15" fmla="*/ 20975 h 247650"/>
                <a:gd name="connsiteX16" fmla="*/ 10822192 w 11766344"/>
                <a:gd name="connsiteY16" fmla="*/ 0 h 247650"/>
                <a:gd name="connsiteX17" fmla="*/ 10588781 w 11766344"/>
                <a:gd name="connsiteY17" fmla="*/ 0 h 247650"/>
                <a:gd name="connsiteX18" fmla="*/ 10597469 w 11766344"/>
                <a:gd name="connsiteY18" fmla="*/ 20975 h 247650"/>
                <a:gd name="connsiteX19" fmla="*/ 10597469 w 11766344"/>
                <a:gd name="connsiteY19" fmla="*/ 70572 h 247650"/>
                <a:gd name="connsiteX20" fmla="*/ 10556603 w 11766344"/>
                <a:gd name="connsiteY20" fmla="*/ 111438 h 247650"/>
                <a:gd name="connsiteX21" fmla="*/ 10413946 w 11766344"/>
                <a:gd name="connsiteY21" fmla="*/ 111438 h 247650"/>
                <a:gd name="connsiteX22" fmla="*/ 10373080 w 11766344"/>
                <a:gd name="connsiteY22" fmla="*/ 70572 h 247650"/>
                <a:gd name="connsiteX23" fmla="*/ 10373080 w 11766344"/>
                <a:gd name="connsiteY23" fmla="*/ 20975 h 247650"/>
                <a:gd name="connsiteX24" fmla="*/ 10381768 w 11766344"/>
                <a:gd name="connsiteY24" fmla="*/ 0 h 247650"/>
                <a:gd name="connsiteX25" fmla="*/ 10148356 w 11766344"/>
                <a:gd name="connsiteY25" fmla="*/ 0 h 247650"/>
                <a:gd name="connsiteX26" fmla="*/ 10157044 w 11766344"/>
                <a:gd name="connsiteY26" fmla="*/ 20975 h 247650"/>
                <a:gd name="connsiteX27" fmla="*/ 10157044 w 11766344"/>
                <a:gd name="connsiteY27" fmla="*/ 70572 h 247650"/>
                <a:gd name="connsiteX28" fmla="*/ 10116178 w 11766344"/>
                <a:gd name="connsiteY28" fmla="*/ 111438 h 247650"/>
                <a:gd name="connsiteX29" fmla="*/ 9973521 w 11766344"/>
                <a:gd name="connsiteY29" fmla="*/ 111438 h 247650"/>
                <a:gd name="connsiteX30" fmla="*/ 9932655 w 11766344"/>
                <a:gd name="connsiteY30" fmla="*/ 70572 h 247650"/>
                <a:gd name="connsiteX31" fmla="*/ 9932655 w 11766344"/>
                <a:gd name="connsiteY31" fmla="*/ 20975 h 247650"/>
                <a:gd name="connsiteX32" fmla="*/ 9941342 w 11766344"/>
                <a:gd name="connsiteY32" fmla="*/ 0 h 247650"/>
                <a:gd name="connsiteX33" fmla="*/ 9707931 w 11766344"/>
                <a:gd name="connsiteY33" fmla="*/ 0 h 247650"/>
                <a:gd name="connsiteX34" fmla="*/ 9716619 w 11766344"/>
                <a:gd name="connsiteY34" fmla="*/ 20975 h 247650"/>
                <a:gd name="connsiteX35" fmla="*/ 9716619 w 11766344"/>
                <a:gd name="connsiteY35" fmla="*/ 70572 h 247650"/>
                <a:gd name="connsiteX36" fmla="*/ 9675752 w 11766344"/>
                <a:gd name="connsiteY36" fmla="*/ 111438 h 247650"/>
                <a:gd name="connsiteX37" fmla="*/ 9533095 w 11766344"/>
                <a:gd name="connsiteY37" fmla="*/ 111438 h 247650"/>
                <a:gd name="connsiteX38" fmla="*/ 9492230 w 11766344"/>
                <a:gd name="connsiteY38" fmla="*/ 70572 h 247650"/>
                <a:gd name="connsiteX39" fmla="*/ 9492230 w 11766344"/>
                <a:gd name="connsiteY39" fmla="*/ 20975 h 247650"/>
                <a:gd name="connsiteX40" fmla="*/ 9500917 w 11766344"/>
                <a:gd name="connsiteY40" fmla="*/ 0 h 247650"/>
                <a:gd name="connsiteX41" fmla="*/ 9267506 w 11766344"/>
                <a:gd name="connsiteY41" fmla="*/ 0 h 247650"/>
                <a:gd name="connsiteX42" fmla="*/ 9276194 w 11766344"/>
                <a:gd name="connsiteY42" fmla="*/ 20975 h 247650"/>
                <a:gd name="connsiteX43" fmla="*/ 9276194 w 11766344"/>
                <a:gd name="connsiteY43" fmla="*/ 70572 h 247650"/>
                <a:gd name="connsiteX44" fmla="*/ 9235329 w 11766344"/>
                <a:gd name="connsiteY44" fmla="*/ 111438 h 247650"/>
                <a:gd name="connsiteX45" fmla="*/ 9092671 w 11766344"/>
                <a:gd name="connsiteY45" fmla="*/ 111438 h 247650"/>
                <a:gd name="connsiteX46" fmla="*/ 9051805 w 11766344"/>
                <a:gd name="connsiteY46" fmla="*/ 70572 h 247650"/>
                <a:gd name="connsiteX47" fmla="*/ 9051805 w 11766344"/>
                <a:gd name="connsiteY47" fmla="*/ 20975 h 247650"/>
                <a:gd name="connsiteX48" fmla="*/ 9060493 w 11766344"/>
                <a:gd name="connsiteY48" fmla="*/ 0 h 247650"/>
                <a:gd name="connsiteX49" fmla="*/ 8827081 w 11766344"/>
                <a:gd name="connsiteY49" fmla="*/ 0 h 247650"/>
                <a:gd name="connsiteX50" fmla="*/ 8835769 w 11766344"/>
                <a:gd name="connsiteY50" fmla="*/ 20975 h 247650"/>
                <a:gd name="connsiteX51" fmla="*/ 8835769 w 11766344"/>
                <a:gd name="connsiteY51" fmla="*/ 70572 h 247650"/>
                <a:gd name="connsiteX52" fmla="*/ 8794904 w 11766344"/>
                <a:gd name="connsiteY52" fmla="*/ 111438 h 247650"/>
                <a:gd name="connsiteX53" fmla="*/ 8652246 w 11766344"/>
                <a:gd name="connsiteY53" fmla="*/ 111438 h 247650"/>
                <a:gd name="connsiteX54" fmla="*/ 8611380 w 11766344"/>
                <a:gd name="connsiteY54" fmla="*/ 70572 h 247650"/>
                <a:gd name="connsiteX55" fmla="*/ 8611380 w 11766344"/>
                <a:gd name="connsiteY55" fmla="*/ 20975 h 247650"/>
                <a:gd name="connsiteX56" fmla="*/ 8620068 w 11766344"/>
                <a:gd name="connsiteY56" fmla="*/ 0 h 247650"/>
                <a:gd name="connsiteX57" fmla="*/ 8386656 w 11766344"/>
                <a:gd name="connsiteY57" fmla="*/ 0 h 247650"/>
                <a:gd name="connsiteX58" fmla="*/ 8395345 w 11766344"/>
                <a:gd name="connsiteY58" fmla="*/ 20975 h 247650"/>
                <a:gd name="connsiteX59" fmla="*/ 8395345 w 11766344"/>
                <a:gd name="connsiteY59" fmla="*/ 70572 h 247650"/>
                <a:gd name="connsiteX60" fmla="*/ 8354478 w 11766344"/>
                <a:gd name="connsiteY60" fmla="*/ 111438 h 247650"/>
                <a:gd name="connsiteX61" fmla="*/ 8211821 w 11766344"/>
                <a:gd name="connsiteY61" fmla="*/ 111438 h 247650"/>
                <a:gd name="connsiteX62" fmla="*/ 8170955 w 11766344"/>
                <a:gd name="connsiteY62" fmla="*/ 70572 h 247650"/>
                <a:gd name="connsiteX63" fmla="*/ 8170955 w 11766344"/>
                <a:gd name="connsiteY63" fmla="*/ 20975 h 247650"/>
                <a:gd name="connsiteX64" fmla="*/ 8179643 w 11766344"/>
                <a:gd name="connsiteY64" fmla="*/ 0 h 247650"/>
                <a:gd name="connsiteX65" fmla="*/ 7946231 w 11766344"/>
                <a:gd name="connsiteY65" fmla="*/ 0 h 247650"/>
                <a:gd name="connsiteX66" fmla="*/ 7954919 w 11766344"/>
                <a:gd name="connsiteY66" fmla="*/ 20975 h 247650"/>
                <a:gd name="connsiteX67" fmla="*/ 7954919 w 11766344"/>
                <a:gd name="connsiteY67" fmla="*/ 70572 h 247650"/>
                <a:gd name="connsiteX68" fmla="*/ 7914053 w 11766344"/>
                <a:gd name="connsiteY68" fmla="*/ 111438 h 247650"/>
                <a:gd name="connsiteX69" fmla="*/ 7771396 w 11766344"/>
                <a:gd name="connsiteY69" fmla="*/ 111438 h 247650"/>
                <a:gd name="connsiteX70" fmla="*/ 7730530 w 11766344"/>
                <a:gd name="connsiteY70" fmla="*/ 70572 h 247650"/>
                <a:gd name="connsiteX71" fmla="*/ 7730530 w 11766344"/>
                <a:gd name="connsiteY71" fmla="*/ 20975 h 247650"/>
                <a:gd name="connsiteX72" fmla="*/ 7739218 w 11766344"/>
                <a:gd name="connsiteY72" fmla="*/ 0 h 247650"/>
                <a:gd name="connsiteX73" fmla="*/ 7505809 w 11766344"/>
                <a:gd name="connsiteY73" fmla="*/ 0 h 247650"/>
                <a:gd name="connsiteX74" fmla="*/ 7514497 w 11766344"/>
                <a:gd name="connsiteY74" fmla="*/ 20975 h 247650"/>
                <a:gd name="connsiteX75" fmla="*/ 7514497 w 11766344"/>
                <a:gd name="connsiteY75" fmla="*/ 70572 h 247650"/>
                <a:gd name="connsiteX76" fmla="*/ 7473631 w 11766344"/>
                <a:gd name="connsiteY76" fmla="*/ 111438 h 247650"/>
                <a:gd name="connsiteX77" fmla="*/ 7330974 w 11766344"/>
                <a:gd name="connsiteY77" fmla="*/ 111438 h 247650"/>
                <a:gd name="connsiteX78" fmla="*/ 7290108 w 11766344"/>
                <a:gd name="connsiteY78" fmla="*/ 70572 h 247650"/>
                <a:gd name="connsiteX79" fmla="*/ 7290108 w 11766344"/>
                <a:gd name="connsiteY79" fmla="*/ 20975 h 247650"/>
                <a:gd name="connsiteX80" fmla="*/ 7298796 w 11766344"/>
                <a:gd name="connsiteY80" fmla="*/ 0 h 247650"/>
                <a:gd name="connsiteX81" fmla="*/ 7065384 w 11766344"/>
                <a:gd name="connsiteY81" fmla="*/ 0 h 247650"/>
                <a:gd name="connsiteX82" fmla="*/ 7074072 w 11766344"/>
                <a:gd name="connsiteY82" fmla="*/ 20975 h 247650"/>
                <a:gd name="connsiteX83" fmla="*/ 7074072 w 11766344"/>
                <a:gd name="connsiteY83" fmla="*/ 70572 h 247650"/>
                <a:gd name="connsiteX84" fmla="*/ 7033206 w 11766344"/>
                <a:gd name="connsiteY84" fmla="*/ 111438 h 247650"/>
                <a:gd name="connsiteX85" fmla="*/ 6890549 w 11766344"/>
                <a:gd name="connsiteY85" fmla="*/ 111438 h 247650"/>
                <a:gd name="connsiteX86" fmla="*/ 6849683 w 11766344"/>
                <a:gd name="connsiteY86" fmla="*/ 70572 h 247650"/>
                <a:gd name="connsiteX87" fmla="*/ 6849683 w 11766344"/>
                <a:gd name="connsiteY87" fmla="*/ 20975 h 247650"/>
                <a:gd name="connsiteX88" fmla="*/ 6858371 w 11766344"/>
                <a:gd name="connsiteY88" fmla="*/ 0 h 247650"/>
                <a:gd name="connsiteX89" fmla="*/ 6624959 w 11766344"/>
                <a:gd name="connsiteY89" fmla="*/ 0 h 247650"/>
                <a:gd name="connsiteX90" fmla="*/ 6633647 w 11766344"/>
                <a:gd name="connsiteY90" fmla="*/ 20975 h 247650"/>
                <a:gd name="connsiteX91" fmla="*/ 6633647 w 11766344"/>
                <a:gd name="connsiteY91" fmla="*/ 70572 h 247650"/>
                <a:gd name="connsiteX92" fmla="*/ 6592781 w 11766344"/>
                <a:gd name="connsiteY92" fmla="*/ 111438 h 247650"/>
                <a:gd name="connsiteX93" fmla="*/ 6450124 w 11766344"/>
                <a:gd name="connsiteY93" fmla="*/ 111438 h 247650"/>
                <a:gd name="connsiteX94" fmla="*/ 6409258 w 11766344"/>
                <a:gd name="connsiteY94" fmla="*/ 70572 h 247650"/>
                <a:gd name="connsiteX95" fmla="*/ 6409258 w 11766344"/>
                <a:gd name="connsiteY95" fmla="*/ 20975 h 247650"/>
                <a:gd name="connsiteX96" fmla="*/ 6417946 w 11766344"/>
                <a:gd name="connsiteY96" fmla="*/ 0 h 247650"/>
                <a:gd name="connsiteX97" fmla="*/ 6184534 w 11766344"/>
                <a:gd name="connsiteY97" fmla="*/ 0 h 247650"/>
                <a:gd name="connsiteX98" fmla="*/ 6193222 w 11766344"/>
                <a:gd name="connsiteY98" fmla="*/ 20975 h 247650"/>
                <a:gd name="connsiteX99" fmla="*/ 6193222 w 11766344"/>
                <a:gd name="connsiteY99" fmla="*/ 70572 h 247650"/>
                <a:gd name="connsiteX100" fmla="*/ 6152356 w 11766344"/>
                <a:gd name="connsiteY100" fmla="*/ 111438 h 247650"/>
                <a:gd name="connsiteX101" fmla="*/ 6009699 w 11766344"/>
                <a:gd name="connsiteY101" fmla="*/ 111438 h 247650"/>
                <a:gd name="connsiteX102" fmla="*/ 5968833 w 11766344"/>
                <a:gd name="connsiteY102" fmla="*/ 70572 h 247650"/>
                <a:gd name="connsiteX103" fmla="*/ 5968833 w 11766344"/>
                <a:gd name="connsiteY103" fmla="*/ 20975 h 247650"/>
                <a:gd name="connsiteX104" fmla="*/ 5977521 w 11766344"/>
                <a:gd name="connsiteY104" fmla="*/ 0 h 247650"/>
                <a:gd name="connsiteX105" fmla="*/ 5744109 w 11766344"/>
                <a:gd name="connsiteY105" fmla="*/ 0 h 247650"/>
                <a:gd name="connsiteX106" fmla="*/ 5752797 w 11766344"/>
                <a:gd name="connsiteY106" fmla="*/ 20975 h 247650"/>
                <a:gd name="connsiteX107" fmla="*/ 5752797 w 11766344"/>
                <a:gd name="connsiteY107" fmla="*/ 70572 h 247650"/>
                <a:gd name="connsiteX108" fmla="*/ 5711931 w 11766344"/>
                <a:gd name="connsiteY108" fmla="*/ 111438 h 247650"/>
                <a:gd name="connsiteX109" fmla="*/ 5569274 w 11766344"/>
                <a:gd name="connsiteY109" fmla="*/ 111438 h 247650"/>
                <a:gd name="connsiteX110" fmla="*/ 5528408 w 11766344"/>
                <a:gd name="connsiteY110" fmla="*/ 70572 h 247650"/>
                <a:gd name="connsiteX111" fmla="*/ 5528408 w 11766344"/>
                <a:gd name="connsiteY111" fmla="*/ 20975 h 247650"/>
                <a:gd name="connsiteX112" fmla="*/ 5537096 w 11766344"/>
                <a:gd name="connsiteY112" fmla="*/ 0 h 247650"/>
                <a:gd name="connsiteX113" fmla="*/ 5303684 w 11766344"/>
                <a:gd name="connsiteY113" fmla="*/ 0 h 247650"/>
                <a:gd name="connsiteX114" fmla="*/ 5312372 w 11766344"/>
                <a:gd name="connsiteY114" fmla="*/ 20975 h 247650"/>
                <a:gd name="connsiteX115" fmla="*/ 5312372 w 11766344"/>
                <a:gd name="connsiteY115" fmla="*/ 70572 h 247650"/>
                <a:gd name="connsiteX116" fmla="*/ 5271506 w 11766344"/>
                <a:gd name="connsiteY116" fmla="*/ 111438 h 247650"/>
                <a:gd name="connsiteX117" fmla="*/ 5128849 w 11766344"/>
                <a:gd name="connsiteY117" fmla="*/ 111438 h 247650"/>
                <a:gd name="connsiteX118" fmla="*/ 5087983 w 11766344"/>
                <a:gd name="connsiteY118" fmla="*/ 70572 h 247650"/>
                <a:gd name="connsiteX119" fmla="*/ 5087983 w 11766344"/>
                <a:gd name="connsiteY119" fmla="*/ 20975 h 247650"/>
                <a:gd name="connsiteX120" fmla="*/ 5096671 w 11766344"/>
                <a:gd name="connsiteY120" fmla="*/ 0 h 247650"/>
                <a:gd name="connsiteX121" fmla="*/ 4863259 w 11766344"/>
                <a:gd name="connsiteY121" fmla="*/ 0 h 247650"/>
                <a:gd name="connsiteX122" fmla="*/ 4871947 w 11766344"/>
                <a:gd name="connsiteY122" fmla="*/ 20975 h 247650"/>
                <a:gd name="connsiteX123" fmla="*/ 4871947 w 11766344"/>
                <a:gd name="connsiteY123" fmla="*/ 70572 h 247650"/>
                <a:gd name="connsiteX124" fmla="*/ 4831081 w 11766344"/>
                <a:gd name="connsiteY124" fmla="*/ 111438 h 247650"/>
                <a:gd name="connsiteX125" fmla="*/ 4688424 w 11766344"/>
                <a:gd name="connsiteY125" fmla="*/ 111438 h 247650"/>
                <a:gd name="connsiteX126" fmla="*/ 4647558 w 11766344"/>
                <a:gd name="connsiteY126" fmla="*/ 70572 h 247650"/>
                <a:gd name="connsiteX127" fmla="*/ 4647558 w 11766344"/>
                <a:gd name="connsiteY127" fmla="*/ 20975 h 247650"/>
                <a:gd name="connsiteX128" fmla="*/ 4656246 w 11766344"/>
                <a:gd name="connsiteY128" fmla="*/ 0 h 247650"/>
                <a:gd name="connsiteX129" fmla="*/ 4422834 w 11766344"/>
                <a:gd name="connsiteY129" fmla="*/ 0 h 247650"/>
                <a:gd name="connsiteX130" fmla="*/ 4431522 w 11766344"/>
                <a:gd name="connsiteY130" fmla="*/ 20975 h 247650"/>
                <a:gd name="connsiteX131" fmla="*/ 4431522 w 11766344"/>
                <a:gd name="connsiteY131" fmla="*/ 70572 h 247650"/>
                <a:gd name="connsiteX132" fmla="*/ 4390656 w 11766344"/>
                <a:gd name="connsiteY132" fmla="*/ 111438 h 247650"/>
                <a:gd name="connsiteX133" fmla="*/ 4247999 w 11766344"/>
                <a:gd name="connsiteY133" fmla="*/ 111438 h 247650"/>
                <a:gd name="connsiteX134" fmla="*/ 4207133 w 11766344"/>
                <a:gd name="connsiteY134" fmla="*/ 70572 h 247650"/>
                <a:gd name="connsiteX135" fmla="*/ 4207133 w 11766344"/>
                <a:gd name="connsiteY135" fmla="*/ 20975 h 247650"/>
                <a:gd name="connsiteX136" fmla="*/ 4215821 w 11766344"/>
                <a:gd name="connsiteY136" fmla="*/ 0 h 247650"/>
                <a:gd name="connsiteX137" fmla="*/ 3982409 w 11766344"/>
                <a:gd name="connsiteY137" fmla="*/ 0 h 247650"/>
                <a:gd name="connsiteX138" fmla="*/ 3991097 w 11766344"/>
                <a:gd name="connsiteY138" fmla="*/ 20975 h 247650"/>
                <a:gd name="connsiteX139" fmla="*/ 3991097 w 11766344"/>
                <a:gd name="connsiteY139" fmla="*/ 70572 h 247650"/>
                <a:gd name="connsiteX140" fmla="*/ 3950231 w 11766344"/>
                <a:gd name="connsiteY140" fmla="*/ 111438 h 247650"/>
                <a:gd name="connsiteX141" fmla="*/ 3807574 w 11766344"/>
                <a:gd name="connsiteY141" fmla="*/ 111438 h 247650"/>
                <a:gd name="connsiteX142" fmla="*/ 3766708 w 11766344"/>
                <a:gd name="connsiteY142" fmla="*/ 70572 h 247650"/>
                <a:gd name="connsiteX143" fmla="*/ 3766708 w 11766344"/>
                <a:gd name="connsiteY143" fmla="*/ 20975 h 247650"/>
                <a:gd name="connsiteX144" fmla="*/ 3775396 w 11766344"/>
                <a:gd name="connsiteY144" fmla="*/ 0 h 247650"/>
                <a:gd name="connsiteX145" fmla="*/ 3541984 w 11766344"/>
                <a:gd name="connsiteY145" fmla="*/ 0 h 247650"/>
                <a:gd name="connsiteX146" fmla="*/ 3550672 w 11766344"/>
                <a:gd name="connsiteY146" fmla="*/ 20975 h 247650"/>
                <a:gd name="connsiteX147" fmla="*/ 3550672 w 11766344"/>
                <a:gd name="connsiteY147" fmla="*/ 70572 h 247650"/>
                <a:gd name="connsiteX148" fmla="*/ 3509806 w 11766344"/>
                <a:gd name="connsiteY148" fmla="*/ 111438 h 247650"/>
                <a:gd name="connsiteX149" fmla="*/ 3367149 w 11766344"/>
                <a:gd name="connsiteY149" fmla="*/ 111438 h 247650"/>
                <a:gd name="connsiteX150" fmla="*/ 3326283 w 11766344"/>
                <a:gd name="connsiteY150" fmla="*/ 70572 h 247650"/>
                <a:gd name="connsiteX151" fmla="*/ 3326283 w 11766344"/>
                <a:gd name="connsiteY151" fmla="*/ 20975 h 247650"/>
                <a:gd name="connsiteX152" fmla="*/ 3334971 w 11766344"/>
                <a:gd name="connsiteY152" fmla="*/ 0 h 247650"/>
                <a:gd name="connsiteX153" fmla="*/ 3101559 w 11766344"/>
                <a:gd name="connsiteY153" fmla="*/ 0 h 247650"/>
                <a:gd name="connsiteX154" fmla="*/ 3110247 w 11766344"/>
                <a:gd name="connsiteY154" fmla="*/ 20975 h 247650"/>
                <a:gd name="connsiteX155" fmla="*/ 3110247 w 11766344"/>
                <a:gd name="connsiteY155" fmla="*/ 70572 h 247650"/>
                <a:gd name="connsiteX156" fmla="*/ 3069381 w 11766344"/>
                <a:gd name="connsiteY156" fmla="*/ 111438 h 247650"/>
                <a:gd name="connsiteX157" fmla="*/ 2926724 w 11766344"/>
                <a:gd name="connsiteY157" fmla="*/ 111438 h 247650"/>
                <a:gd name="connsiteX158" fmla="*/ 2885858 w 11766344"/>
                <a:gd name="connsiteY158" fmla="*/ 70572 h 247650"/>
                <a:gd name="connsiteX159" fmla="*/ 2885858 w 11766344"/>
                <a:gd name="connsiteY159" fmla="*/ 20975 h 247650"/>
                <a:gd name="connsiteX160" fmla="*/ 2894546 w 11766344"/>
                <a:gd name="connsiteY160" fmla="*/ 0 h 247650"/>
                <a:gd name="connsiteX161" fmla="*/ 2661134 w 11766344"/>
                <a:gd name="connsiteY161" fmla="*/ 0 h 247650"/>
                <a:gd name="connsiteX162" fmla="*/ 2669822 w 11766344"/>
                <a:gd name="connsiteY162" fmla="*/ 20975 h 247650"/>
                <a:gd name="connsiteX163" fmla="*/ 2669822 w 11766344"/>
                <a:gd name="connsiteY163" fmla="*/ 70572 h 247650"/>
                <a:gd name="connsiteX164" fmla="*/ 2628956 w 11766344"/>
                <a:gd name="connsiteY164" fmla="*/ 111438 h 247650"/>
                <a:gd name="connsiteX165" fmla="*/ 2486299 w 11766344"/>
                <a:gd name="connsiteY165" fmla="*/ 111438 h 247650"/>
                <a:gd name="connsiteX166" fmla="*/ 2445433 w 11766344"/>
                <a:gd name="connsiteY166" fmla="*/ 70572 h 247650"/>
                <a:gd name="connsiteX167" fmla="*/ 2445433 w 11766344"/>
                <a:gd name="connsiteY167" fmla="*/ 20975 h 247650"/>
                <a:gd name="connsiteX168" fmla="*/ 2454121 w 11766344"/>
                <a:gd name="connsiteY168" fmla="*/ 0 h 247650"/>
                <a:gd name="connsiteX169" fmla="*/ 2220709 w 11766344"/>
                <a:gd name="connsiteY169" fmla="*/ 0 h 247650"/>
                <a:gd name="connsiteX170" fmla="*/ 2229397 w 11766344"/>
                <a:gd name="connsiteY170" fmla="*/ 20975 h 247650"/>
                <a:gd name="connsiteX171" fmla="*/ 2229397 w 11766344"/>
                <a:gd name="connsiteY171" fmla="*/ 70572 h 247650"/>
                <a:gd name="connsiteX172" fmla="*/ 2188531 w 11766344"/>
                <a:gd name="connsiteY172" fmla="*/ 111438 h 247650"/>
                <a:gd name="connsiteX173" fmla="*/ 2045874 w 11766344"/>
                <a:gd name="connsiteY173" fmla="*/ 111438 h 247650"/>
                <a:gd name="connsiteX174" fmla="*/ 2005008 w 11766344"/>
                <a:gd name="connsiteY174" fmla="*/ 70572 h 247650"/>
                <a:gd name="connsiteX175" fmla="*/ 2005008 w 11766344"/>
                <a:gd name="connsiteY175" fmla="*/ 20975 h 247650"/>
                <a:gd name="connsiteX176" fmla="*/ 2013696 w 11766344"/>
                <a:gd name="connsiteY176" fmla="*/ 0 h 247650"/>
                <a:gd name="connsiteX177" fmla="*/ 1780284 w 11766344"/>
                <a:gd name="connsiteY177" fmla="*/ 0 h 247650"/>
                <a:gd name="connsiteX178" fmla="*/ 1788972 w 11766344"/>
                <a:gd name="connsiteY178" fmla="*/ 20975 h 247650"/>
                <a:gd name="connsiteX179" fmla="*/ 1788972 w 11766344"/>
                <a:gd name="connsiteY179" fmla="*/ 70572 h 247650"/>
                <a:gd name="connsiteX180" fmla="*/ 1748106 w 11766344"/>
                <a:gd name="connsiteY180" fmla="*/ 111438 h 247650"/>
                <a:gd name="connsiteX181" fmla="*/ 1605449 w 11766344"/>
                <a:gd name="connsiteY181" fmla="*/ 111438 h 247650"/>
                <a:gd name="connsiteX182" fmla="*/ 1564583 w 11766344"/>
                <a:gd name="connsiteY182" fmla="*/ 70572 h 247650"/>
                <a:gd name="connsiteX183" fmla="*/ 1564583 w 11766344"/>
                <a:gd name="connsiteY183" fmla="*/ 20975 h 247650"/>
                <a:gd name="connsiteX184" fmla="*/ 1573271 w 11766344"/>
                <a:gd name="connsiteY184" fmla="*/ 0 h 247650"/>
                <a:gd name="connsiteX185" fmla="*/ 1339859 w 11766344"/>
                <a:gd name="connsiteY185" fmla="*/ 0 h 247650"/>
                <a:gd name="connsiteX186" fmla="*/ 1348547 w 11766344"/>
                <a:gd name="connsiteY186" fmla="*/ 20975 h 247650"/>
                <a:gd name="connsiteX187" fmla="*/ 1348547 w 11766344"/>
                <a:gd name="connsiteY187" fmla="*/ 70572 h 247650"/>
                <a:gd name="connsiteX188" fmla="*/ 1307681 w 11766344"/>
                <a:gd name="connsiteY188" fmla="*/ 111438 h 247650"/>
                <a:gd name="connsiteX189" fmla="*/ 1165024 w 11766344"/>
                <a:gd name="connsiteY189" fmla="*/ 111438 h 247650"/>
                <a:gd name="connsiteX190" fmla="*/ 1124158 w 11766344"/>
                <a:gd name="connsiteY190" fmla="*/ 70572 h 247650"/>
                <a:gd name="connsiteX191" fmla="*/ 1124158 w 11766344"/>
                <a:gd name="connsiteY191" fmla="*/ 20975 h 247650"/>
                <a:gd name="connsiteX192" fmla="*/ 1132846 w 11766344"/>
                <a:gd name="connsiteY192" fmla="*/ 0 h 247650"/>
                <a:gd name="connsiteX193" fmla="*/ 899434 w 11766344"/>
                <a:gd name="connsiteY193" fmla="*/ 0 h 247650"/>
                <a:gd name="connsiteX194" fmla="*/ 908122 w 11766344"/>
                <a:gd name="connsiteY194" fmla="*/ 20975 h 247650"/>
                <a:gd name="connsiteX195" fmla="*/ 908122 w 11766344"/>
                <a:gd name="connsiteY195" fmla="*/ 70572 h 247650"/>
                <a:gd name="connsiteX196" fmla="*/ 867256 w 11766344"/>
                <a:gd name="connsiteY196" fmla="*/ 111438 h 247650"/>
                <a:gd name="connsiteX197" fmla="*/ 724599 w 11766344"/>
                <a:gd name="connsiteY197" fmla="*/ 111438 h 247650"/>
                <a:gd name="connsiteX198" fmla="*/ 683733 w 11766344"/>
                <a:gd name="connsiteY198" fmla="*/ 70572 h 247650"/>
                <a:gd name="connsiteX199" fmla="*/ 683733 w 11766344"/>
                <a:gd name="connsiteY199" fmla="*/ 20975 h 247650"/>
                <a:gd name="connsiteX200" fmla="*/ 692421 w 11766344"/>
                <a:gd name="connsiteY200" fmla="*/ 0 h 247650"/>
                <a:gd name="connsiteX201" fmla="*/ 459009 w 11766344"/>
                <a:gd name="connsiteY201" fmla="*/ 0 h 247650"/>
                <a:gd name="connsiteX202" fmla="*/ 467697 w 11766344"/>
                <a:gd name="connsiteY202" fmla="*/ 20975 h 247650"/>
                <a:gd name="connsiteX203" fmla="*/ 467697 w 11766344"/>
                <a:gd name="connsiteY203" fmla="*/ 70572 h 247650"/>
                <a:gd name="connsiteX204" fmla="*/ 426831 w 11766344"/>
                <a:gd name="connsiteY204" fmla="*/ 111438 h 247650"/>
                <a:gd name="connsiteX205" fmla="*/ 284174 w 11766344"/>
                <a:gd name="connsiteY205" fmla="*/ 111438 h 247650"/>
                <a:gd name="connsiteX206" fmla="*/ 243308 w 11766344"/>
                <a:gd name="connsiteY206" fmla="*/ 70572 h 247650"/>
                <a:gd name="connsiteX207" fmla="*/ 243308 w 11766344"/>
                <a:gd name="connsiteY207" fmla="*/ 20975 h 247650"/>
                <a:gd name="connsiteX208" fmla="*/ 251996 w 11766344"/>
                <a:gd name="connsiteY208" fmla="*/ 0 h 247650"/>
                <a:gd name="connsiteX209" fmla="*/ 138959 w 11766344"/>
                <a:gd name="connsiteY209" fmla="*/ 0 h 247650"/>
                <a:gd name="connsiteX210" fmla="*/ 0 w 11766344"/>
                <a:gd name="connsiteY210" fmla="*/ 247650 h 247650"/>
                <a:gd name="connsiteX211" fmla="*/ 11627385 w 11766344"/>
                <a:gd name="connsiteY211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</a:cxnLst>
              <a:rect l="l" t="t" r="r" b="b"/>
              <a:pathLst>
                <a:path w="11766344" h="247650">
                  <a:moveTo>
                    <a:pt x="11766344" y="0"/>
                  </a:moveTo>
                  <a:lnTo>
                    <a:pt x="11469630" y="0"/>
                  </a:lnTo>
                  <a:lnTo>
                    <a:pt x="11478318" y="20975"/>
                  </a:lnTo>
                  <a:lnTo>
                    <a:pt x="11478318" y="70572"/>
                  </a:lnTo>
                  <a:cubicBezTo>
                    <a:pt x="11478318" y="93142"/>
                    <a:pt x="11460022" y="111438"/>
                    <a:pt x="11437452" y="111438"/>
                  </a:cubicBezTo>
                  <a:lnTo>
                    <a:pt x="11294795" y="111438"/>
                  </a:lnTo>
                  <a:cubicBezTo>
                    <a:pt x="11272225" y="111438"/>
                    <a:pt x="11253929" y="93142"/>
                    <a:pt x="11253929" y="70572"/>
                  </a:cubicBezTo>
                  <a:lnTo>
                    <a:pt x="11253929" y="20975"/>
                  </a:lnTo>
                  <a:lnTo>
                    <a:pt x="11262617" y="0"/>
                  </a:lnTo>
                  <a:lnTo>
                    <a:pt x="11029205" y="0"/>
                  </a:lnTo>
                  <a:lnTo>
                    <a:pt x="11037893" y="20975"/>
                  </a:lnTo>
                  <a:lnTo>
                    <a:pt x="11037893" y="70572"/>
                  </a:lnTo>
                  <a:cubicBezTo>
                    <a:pt x="11037893" y="93142"/>
                    <a:pt x="11019597" y="111438"/>
                    <a:pt x="10997027" y="111438"/>
                  </a:cubicBezTo>
                  <a:lnTo>
                    <a:pt x="10854370" y="111438"/>
                  </a:lnTo>
                  <a:cubicBezTo>
                    <a:pt x="10831800" y="111438"/>
                    <a:pt x="10813504" y="93142"/>
                    <a:pt x="10813504" y="70572"/>
                  </a:cubicBezTo>
                  <a:lnTo>
                    <a:pt x="10813504" y="20975"/>
                  </a:lnTo>
                  <a:lnTo>
                    <a:pt x="10822192" y="0"/>
                  </a:lnTo>
                  <a:lnTo>
                    <a:pt x="10588781" y="0"/>
                  </a:lnTo>
                  <a:lnTo>
                    <a:pt x="10597469" y="20975"/>
                  </a:lnTo>
                  <a:lnTo>
                    <a:pt x="10597469" y="70572"/>
                  </a:lnTo>
                  <a:cubicBezTo>
                    <a:pt x="10597469" y="93142"/>
                    <a:pt x="10579173" y="111438"/>
                    <a:pt x="10556603" y="111438"/>
                  </a:cubicBezTo>
                  <a:lnTo>
                    <a:pt x="10413946" y="111438"/>
                  </a:lnTo>
                  <a:cubicBezTo>
                    <a:pt x="10391376" y="111438"/>
                    <a:pt x="10373080" y="93142"/>
                    <a:pt x="10373080" y="70572"/>
                  </a:cubicBezTo>
                  <a:lnTo>
                    <a:pt x="10373080" y="20975"/>
                  </a:lnTo>
                  <a:lnTo>
                    <a:pt x="10381768" y="0"/>
                  </a:lnTo>
                  <a:lnTo>
                    <a:pt x="10148356" y="0"/>
                  </a:lnTo>
                  <a:lnTo>
                    <a:pt x="10157044" y="20975"/>
                  </a:lnTo>
                  <a:lnTo>
                    <a:pt x="10157044" y="70572"/>
                  </a:lnTo>
                  <a:cubicBezTo>
                    <a:pt x="10157044" y="93142"/>
                    <a:pt x="10138747" y="111438"/>
                    <a:pt x="10116178" y="111438"/>
                  </a:cubicBezTo>
                  <a:lnTo>
                    <a:pt x="9973521" y="111438"/>
                  </a:lnTo>
                  <a:cubicBezTo>
                    <a:pt x="9950950" y="111438"/>
                    <a:pt x="9932655" y="93142"/>
                    <a:pt x="9932655" y="70572"/>
                  </a:cubicBezTo>
                  <a:lnTo>
                    <a:pt x="9932655" y="20975"/>
                  </a:lnTo>
                  <a:lnTo>
                    <a:pt x="9941342" y="0"/>
                  </a:lnTo>
                  <a:lnTo>
                    <a:pt x="9707931" y="0"/>
                  </a:lnTo>
                  <a:lnTo>
                    <a:pt x="9716619" y="20975"/>
                  </a:lnTo>
                  <a:lnTo>
                    <a:pt x="9716619" y="70572"/>
                  </a:lnTo>
                  <a:cubicBezTo>
                    <a:pt x="9716619" y="93142"/>
                    <a:pt x="9698323" y="111438"/>
                    <a:pt x="9675752" y="111438"/>
                  </a:cubicBezTo>
                  <a:lnTo>
                    <a:pt x="9533095" y="111438"/>
                  </a:lnTo>
                  <a:cubicBezTo>
                    <a:pt x="9510525" y="111438"/>
                    <a:pt x="9492230" y="93142"/>
                    <a:pt x="9492230" y="70572"/>
                  </a:cubicBezTo>
                  <a:lnTo>
                    <a:pt x="9492230" y="20975"/>
                  </a:lnTo>
                  <a:lnTo>
                    <a:pt x="9500917" y="0"/>
                  </a:lnTo>
                  <a:lnTo>
                    <a:pt x="9267506" y="0"/>
                  </a:lnTo>
                  <a:lnTo>
                    <a:pt x="9276194" y="20975"/>
                  </a:lnTo>
                  <a:lnTo>
                    <a:pt x="9276194" y="70572"/>
                  </a:lnTo>
                  <a:cubicBezTo>
                    <a:pt x="9276194" y="93142"/>
                    <a:pt x="9257898" y="111438"/>
                    <a:pt x="9235329" y="111438"/>
                  </a:cubicBezTo>
                  <a:lnTo>
                    <a:pt x="9092671" y="111438"/>
                  </a:lnTo>
                  <a:cubicBezTo>
                    <a:pt x="9070101" y="111438"/>
                    <a:pt x="9051805" y="93142"/>
                    <a:pt x="9051805" y="70572"/>
                  </a:cubicBezTo>
                  <a:lnTo>
                    <a:pt x="9051805" y="20975"/>
                  </a:lnTo>
                  <a:lnTo>
                    <a:pt x="9060493" y="0"/>
                  </a:lnTo>
                  <a:lnTo>
                    <a:pt x="8827081" y="0"/>
                  </a:lnTo>
                  <a:lnTo>
                    <a:pt x="8835769" y="20975"/>
                  </a:lnTo>
                  <a:lnTo>
                    <a:pt x="8835769" y="70572"/>
                  </a:lnTo>
                  <a:cubicBezTo>
                    <a:pt x="8835769" y="93142"/>
                    <a:pt x="8817473" y="111438"/>
                    <a:pt x="8794904" y="111438"/>
                  </a:cubicBezTo>
                  <a:lnTo>
                    <a:pt x="8652246" y="111438"/>
                  </a:lnTo>
                  <a:cubicBezTo>
                    <a:pt x="8629676" y="111438"/>
                    <a:pt x="8611380" y="93142"/>
                    <a:pt x="8611380" y="70572"/>
                  </a:cubicBezTo>
                  <a:lnTo>
                    <a:pt x="8611380" y="20975"/>
                  </a:lnTo>
                  <a:lnTo>
                    <a:pt x="8620068" y="0"/>
                  </a:lnTo>
                  <a:lnTo>
                    <a:pt x="8386656" y="0"/>
                  </a:lnTo>
                  <a:lnTo>
                    <a:pt x="8395345" y="20975"/>
                  </a:lnTo>
                  <a:lnTo>
                    <a:pt x="8395345" y="70572"/>
                  </a:lnTo>
                  <a:cubicBezTo>
                    <a:pt x="8395345" y="93142"/>
                    <a:pt x="8377048" y="111438"/>
                    <a:pt x="8354478" y="111438"/>
                  </a:cubicBezTo>
                  <a:lnTo>
                    <a:pt x="8211821" y="111438"/>
                  </a:lnTo>
                  <a:cubicBezTo>
                    <a:pt x="8189251" y="111438"/>
                    <a:pt x="8170955" y="93142"/>
                    <a:pt x="8170955" y="70572"/>
                  </a:cubicBezTo>
                  <a:lnTo>
                    <a:pt x="8170955" y="20975"/>
                  </a:lnTo>
                  <a:lnTo>
                    <a:pt x="8179643" y="0"/>
                  </a:lnTo>
                  <a:lnTo>
                    <a:pt x="7946231" y="0"/>
                  </a:lnTo>
                  <a:lnTo>
                    <a:pt x="7954919" y="20975"/>
                  </a:lnTo>
                  <a:lnTo>
                    <a:pt x="7954919" y="70572"/>
                  </a:lnTo>
                  <a:cubicBezTo>
                    <a:pt x="7954919" y="93142"/>
                    <a:pt x="7936623" y="111438"/>
                    <a:pt x="7914053" y="111438"/>
                  </a:cubicBezTo>
                  <a:lnTo>
                    <a:pt x="7771396" y="111438"/>
                  </a:lnTo>
                  <a:cubicBezTo>
                    <a:pt x="7748826" y="111438"/>
                    <a:pt x="7730530" y="93142"/>
                    <a:pt x="7730530" y="70572"/>
                  </a:cubicBezTo>
                  <a:lnTo>
                    <a:pt x="7730530" y="20975"/>
                  </a:lnTo>
                  <a:lnTo>
                    <a:pt x="7739218" y="0"/>
                  </a:lnTo>
                  <a:lnTo>
                    <a:pt x="7505809" y="0"/>
                  </a:lnTo>
                  <a:lnTo>
                    <a:pt x="7514497" y="20975"/>
                  </a:lnTo>
                  <a:lnTo>
                    <a:pt x="7514497" y="70572"/>
                  </a:lnTo>
                  <a:cubicBezTo>
                    <a:pt x="7514497" y="93142"/>
                    <a:pt x="7496201" y="111438"/>
                    <a:pt x="7473631" y="111438"/>
                  </a:cubicBezTo>
                  <a:lnTo>
                    <a:pt x="7330974" y="111438"/>
                  </a:lnTo>
                  <a:cubicBezTo>
                    <a:pt x="7308404" y="111438"/>
                    <a:pt x="7290108" y="93142"/>
                    <a:pt x="7290108" y="70572"/>
                  </a:cubicBezTo>
                  <a:lnTo>
                    <a:pt x="7290108" y="20975"/>
                  </a:lnTo>
                  <a:lnTo>
                    <a:pt x="7298796" y="0"/>
                  </a:lnTo>
                  <a:lnTo>
                    <a:pt x="7065384" y="0"/>
                  </a:lnTo>
                  <a:lnTo>
                    <a:pt x="7074072" y="20975"/>
                  </a:lnTo>
                  <a:lnTo>
                    <a:pt x="7074072" y="70572"/>
                  </a:lnTo>
                  <a:cubicBezTo>
                    <a:pt x="7074072" y="93142"/>
                    <a:pt x="7055776" y="111438"/>
                    <a:pt x="7033206" y="111438"/>
                  </a:cubicBezTo>
                  <a:lnTo>
                    <a:pt x="6890549" y="111438"/>
                  </a:lnTo>
                  <a:cubicBezTo>
                    <a:pt x="6867979" y="111438"/>
                    <a:pt x="6849683" y="93142"/>
                    <a:pt x="6849683" y="70572"/>
                  </a:cubicBezTo>
                  <a:lnTo>
                    <a:pt x="6849683" y="20975"/>
                  </a:lnTo>
                  <a:lnTo>
                    <a:pt x="6858371" y="0"/>
                  </a:lnTo>
                  <a:lnTo>
                    <a:pt x="6624959" y="0"/>
                  </a:lnTo>
                  <a:lnTo>
                    <a:pt x="6633647" y="20975"/>
                  </a:lnTo>
                  <a:lnTo>
                    <a:pt x="6633647" y="70572"/>
                  </a:lnTo>
                  <a:cubicBezTo>
                    <a:pt x="6633647" y="93142"/>
                    <a:pt x="6615351" y="111438"/>
                    <a:pt x="6592781" y="111438"/>
                  </a:cubicBezTo>
                  <a:lnTo>
                    <a:pt x="6450124" y="111438"/>
                  </a:lnTo>
                  <a:cubicBezTo>
                    <a:pt x="6427554" y="111438"/>
                    <a:pt x="6409258" y="93142"/>
                    <a:pt x="6409258" y="70572"/>
                  </a:cubicBezTo>
                  <a:lnTo>
                    <a:pt x="6409258" y="20975"/>
                  </a:lnTo>
                  <a:lnTo>
                    <a:pt x="6417946" y="0"/>
                  </a:lnTo>
                  <a:lnTo>
                    <a:pt x="6184534" y="0"/>
                  </a:lnTo>
                  <a:lnTo>
                    <a:pt x="6193222" y="20975"/>
                  </a:lnTo>
                  <a:lnTo>
                    <a:pt x="6193222" y="70572"/>
                  </a:lnTo>
                  <a:cubicBezTo>
                    <a:pt x="6193222" y="93142"/>
                    <a:pt x="6174926" y="111438"/>
                    <a:pt x="6152356" y="111438"/>
                  </a:cubicBezTo>
                  <a:lnTo>
                    <a:pt x="6009699" y="111438"/>
                  </a:lnTo>
                  <a:cubicBezTo>
                    <a:pt x="5987129" y="111438"/>
                    <a:pt x="5968833" y="93142"/>
                    <a:pt x="5968833" y="70572"/>
                  </a:cubicBezTo>
                  <a:lnTo>
                    <a:pt x="5968833" y="20975"/>
                  </a:lnTo>
                  <a:lnTo>
                    <a:pt x="5977521" y="0"/>
                  </a:lnTo>
                  <a:lnTo>
                    <a:pt x="5744109" y="0"/>
                  </a:lnTo>
                  <a:lnTo>
                    <a:pt x="5752797" y="20975"/>
                  </a:lnTo>
                  <a:lnTo>
                    <a:pt x="5752797" y="70572"/>
                  </a:lnTo>
                  <a:cubicBezTo>
                    <a:pt x="5752797" y="93142"/>
                    <a:pt x="5734501" y="111438"/>
                    <a:pt x="5711931" y="111438"/>
                  </a:cubicBezTo>
                  <a:lnTo>
                    <a:pt x="5569274" y="111438"/>
                  </a:lnTo>
                  <a:cubicBezTo>
                    <a:pt x="5546704" y="111438"/>
                    <a:pt x="5528408" y="93142"/>
                    <a:pt x="5528408" y="70572"/>
                  </a:cubicBezTo>
                  <a:lnTo>
                    <a:pt x="5528408" y="20975"/>
                  </a:lnTo>
                  <a:lnTo>
                    <a:pt x="5537096" y="0"/>
                  </a:lnTo>
                  <a:lnTo>
                    <a:pt x="5303684" y="0"/>
                  </a:lnTo>
                  <a:lnTo>
                    <a:pt x="5312372" y="20975"/>
                  </a:lnTo>
                  <a:lnTo>
                    <a:pt x="5312372" y="70572"/>
                  </a:lnTo>
                  <a:cubicBezTo>
                    <a:pt x="5312372" y="93142"/>
                    <a:pt x="5294076" y="111438"/>
                    <a:pt x="5271506" y="111438"/>
                  </a:cubicBezTo>
                  <a:lnTo>
                    <a:pt x="5128849" y="111438"/>
                  </a:lnTo>
                  <a:cubicBezTo>
                    <a:pt x="5106279" y="111438"/>
                    <a:pt x="5087983" y="93142"/>
                    <a:pt x="5087983" y="70572"/>
                  </a:cubicBezTo>
                  <a:lnTo>
                    <a:pt x="5087983" y="20975"/>
                  </a:lnTo>
                  <a:lnTo>
                    <a:pt x="5096671" y="0"/>
                  </a:lnTo>
                  <a:lnTo>
                    <a:pt x="4863259" y="0"/>
                  </a:lnTo>
                  <a:lnTo>
                    <a:pt x="4871947" y="20975"/>
                  </a:lnTo>
                  <a:lnTo>
                    <a:pt x="4871947" y="70572"/>
                  </a:lnTo>
                  <a:cubicBezTo>
                    <a:pt x="4871947" y="93142"/>
                    <a:pt x="4853651" y="111438"/>
                    <a:pt x="4831081" y="111438"/>
                  </a:cubicBezTo>
                  <a:lnTo>
                    <a:pt x="4688424" y="111438"/>
                  </a:lnTo>
                  <a:cubicBezTo>
                    <a:pt x="4665854" y="111438"/>
                    <a:pt x="4647558" y="93142"/>
                    <a:pt x="4647558" y="70572"/>
                  </a:cubicBezTo>
                  <a:lnTo>
                    <a:pt x="4647558" y="20975"/>
                  </a:lnTo>
                  <a:lnTo>
                    <a:pt x="4656246" y="0"/>
                  </a:lnTo>
                  <a:lnTo>
                    <a:pt x="4422834" y="0"/>
                  </a:lnTo>
                  <a:lnTo>
                    <a:pt x="4431522" y="20975"/>
                  </a:lnTo>
                  <a:lnTo>
                    <a:pt x="4431522" y="70572"/>
                  </a:lnTo>
                  <a:cubicBezTo>
                    <a:pt x="4431522" y="93142"/>
                    <a:pt x="4413226" y="111438"/>
                    <a:pt x="4390656" y="111438"/>
                  </a:cubicBezTo>
                  <a:lnTo>
                    <a:pt x="4247999" y="111438"/>
                  </a:lnTo>
                  <a:cubicBezTo>
                    <a:pt x="4225429" y="111438"/>
                    <a:pt x="4207133" y="93142"/>
                    <a:pt x="4207133" y="70572"/>
                  </a:cubicBezTo>
                  <a:lnTo>
                    <a:pt x="4207133" y="20975"/>
                  </a:lnTo>
                  <a:lnTo>
                    <a:pt x="4215821" y="0"/>
                  </a:lnTo>
                  <a:lnTo>
                    <a:pt x="3982409" y="0"/>
                  </a:lnTo>
                  <a:lnTo>
                    <a:pt x="3991097" y="20975"/>
                  </a:lnTo>
                  <a:lnTo>
                    <a:pt x="3991097" y="70572"/>
                  </a:lnTo>
                  <a:cubicBezTo>
                    <a:pt x="3991097" y="93142"/>
                    <a:pt x="3972801" y="111438"/>
                    <a:pt x="3950231" y="111438"/>
                  </a:cubicBezTo>
                  <a:lnTo>
                    <a:pt x="3807574" y="111438"/>
                  </a:lnTo>
                  <a:cubicBezTo>
                    <a:pt x="3785004" y="111438"/>
                    <a:pt x="3766708" y="93142"/>
                    <a:pt x="3766708" y="70572"/>
                  </a:cubicBezTo>
                  <a:lnTo>
                    <a:pt x="3766708" y="20975"/>
                  </a:lnTo>
                  <a:lnTo>
                    <a:pt x="3775396" y="0"/>
                  </a:lnTo>
                  <a:lnTo>
                    <a:pt x="3541984" y="0"/>
                  </a:lnTo>
                  <a:lnTo>
                    <a:pt x="3550672" y="20975"/>
                  </a:lnTo>
                  <a:lnTo>
                    <a:pt x="3550672" y="70572"/>
                  </a:lnTo>
                  <a:cubicBezTo>
                    <a:pt x="3550672" y="93142"/>
                    <a:pt x="3532376" y="111438"/>
                    <a:pt x="3509806" y="111438"/>
                  </a:cubicBezTo>
                  <a:lnTo>
                    <a:pt x="3367149" y="111438"/>
                  </a:lnTo>
                  <a:cubicBezTo>
                    <a:pt x="3344579" y="111438"/>
                    <a:pt x="3326283" y="93142"/>
                    <a:pt x="3326283" y="70572"/>
                  </a:cubicBezTo>
                  <a:lnTo>
                    <a:pt x="3326283" y="20975"/>
                  </a:lnTo>
                  <a:lnTo>
                    <a:pt x="3334971" y="0"/>
                  </a:lnTo>
                  <a:lnTo>
                    <a:pt x="3101559" y="0"/>
                  </a:lnTo>
                  <a:lnTo>
                    <a:pt x="3110247" y="20975"/>
                  </a:lnTo>
                  <a:lnTo>
                    <a:pt x="3110247" y="70572"/>
                  </a:lnTo>
                  <a:cubicBezTo>
                    <a:pt x="3110247" y="93142"/>
                    <a:pt x="3091951" y="111438"/>
                    <a:pt x="3069381" y="111438"/>
                  </a:cubicBezTo>
                  <a:lnTo>
                    <a:pt x="2926724" y="111438"/>
                  </a:lnTo>
                  <a:cubicBezTo>
                    <a:pt x="2904154" y="111438"/>
                    <a:pt x="2885858" y="93142"/>
                    <a:pt x="2885858" y="70572"/>
                  </a:cubicBezTo>
                  <a:lnTo>
                    <a:pt x="2885858" y="20975"/>
                  </a:lnTo>
                  <a:lnTo>
                    <a:pt x="2894546" y="0"/>
                  </a:lnTo>
                  <a:lnTo>
                    <a:pt x="2661134" y="0"/>
                  </a:lnTo>
                  <a:lnTo>
                    <a:pt x="2669822" y="20975"/>
                  </a:lnTo>
                  <a:lnTo>
                    <a:pt x="2669822" y="70572"/>
                  </a:lnTo>
                  <a:cubicBezTo>
                    <a:pt x="2669822" y="93142"/>
                    <a:pt x="2651526" y="111438"/>
                    <a:pt x="2628956" y="111438"/>
                  </a:cubicBezTo>
                  <a:lnTo>
                    <a:pt x="2486299" y="111438"/>
                  </a:lnTo>
                  <a:cubicBezTo>
                    <a:pt x="2463729" y="111438"/>
                    <a:pt x="2445433" y="93142"/>
                    <a:pt x="2445433" y="70572"/>
                  </a:cubicBezTo>
                  <a:lnTo>
                    <a:pt x="2445433" y="20975"/>
                  </a:lnTo>
                  <a:lnTo>
                    <a:pt x="2454121" y="0"/>
                  </a:lnTo>
                  <a:lnTo>
                    <a:pt x="2220709" y="0"/>
                  </a:lnTo>
                  <a:lnTo>
                    <a:pt x="2229397" y="20975"/>
                  </a:lnTo>
                  <a:lnTo>
                    <a:pt x="2229397" y="70572"/>
                  </a:lnTo>
                  <a:cubicBezTo>
                    <a:pt x="2229397" y="93142"/>
                    <a:pt x="2211101" y="111438"/>
                    <a:pt x="2188531" y="111438"/>
                  </a:cubicBezTo>
                  <a:lnTo>
                    <a:pt x="2045874" y="111438"/>
                  </a:lnTo>
                  <a:cubicBezTo>
                    <a:pt x="2023304" y="111438"/>
                    <a:pt x="2005008" y="93142"/>
                    <a:pt x="2005008" y="70572"/>
                  </a:cubicBezTo>
                  <a:lnTo>
                    <a:pt x="2005008" y="20975"/>
                  </a:lnTo>
                  <a:lnTo>
                    <a:pt x="2013696" y="0"/>
                  </a:lnTo>
                  <a:lnTo>
                    <a:pt x="1780284" y="0"/>
                  </a:lnTo>
                  <a:lnTo>
                    <a:pt x="1788972" y="20975"/>
                  </a:lnTo>
                  <a:lnTo>
                    <a:pt x="1788972" y="70572"/>
                  </a:lnTo>
                  <a:cubicBezTo>
                    <a:pt x="1788972" y="93142"/>
                    <a:pt x="1770676" y="111438"/>
                    <a:pt x="1748106" y="111438"/>
                  </a:cubicBezTo>
                  <a:lnTo>
                    <a:pt x="1605449" y="111438"/>
                  </a:lnTo>
                  <a:cubicBezTo>
                    <a:pt x="1582879" y="111438"/>
                    <a:pt x="1564583" y="93142"/>
                    <a:pt x="1564583" y="70572"/>
                  </a:cubicBezTo>
                  <a:lnTo>
                    <a:pt x="1564583" y="20975"/>
                  </a:lnTo>
                  <a:lnTo>
                    <a:pt x="1573271" y="0"/>
                  </a:lnTo>
                  <a:lnTo>
                    <a:pt x="1339859" y="0"/>
                  </a:lnTo>
                  <a:lnTo>
                    <a:pt x="1348547" y="20975"/>
                  </a:lnTo>
                  <a:lnTo>
                    <a:pt x="1348547" y="70572"/>
                  </a:lnTo>
                  <a:cubicBezTo>
                    <a:pt x="1348547" y="93142"/>
                    <a:pt x="1330251" y="111438"/>
                    <a:pt x="1307681" y="111438"/>
                  </a:cubicBezTo>
                  <a:lnTo>
                    <a:pt x="1165024" y="111438"/>
                  </a:lnTo>
                  <a:cubicBezTo>
                    <a:pt x="1142454" y="111438"/>
                    <a:pt x="1124158" y="93142"/>
                    <a:pt x="1124158" y="70572"/>
                  </a:cubicBezTo>
                  <a:lnTo>
                    <a:pt x="1124158" y="20975"/>
                  </a:lnTo>
                  <a:lnTo>
                    <a:pt x="1132846" y="0"/>
                  </a:lnTo>
                  <a:lnTo>
                    <a:pt x="899434" y="0"/>
                  </a:lnTo>
                  <a:lnTo>
                    <a:pt x="908122" y="20975"/>
                  </a:lnTo>
                  <a:lnTo>
                    <a:pt x="908122" y="70572"/>
                  </a:lnTo>
                  <a:cubicBezTo>
                    <a:pt x="908122" y="93142"/>
                    <a:pt x="889826" y="111438"/>
                    <a:pt x="867256" y="111438"/>
                  </a:cubicBezTo>
                  <a:lnTo>
                    <a:pt x="724599" y="111438"/>
                  </a:lnTo>
                  <a:cubicBezTo>
                    <a:pt x="702029" y="111438"/>
                    <a:pt x="683733" y="93142"/>
                    <a:pt x="683733" y="70572"/>
                  </a:cubicBezTo>
                  <a:lnTo>
                    <a:pt x="683733" y="20975"/>
                  </a:lnTo>
                  <a:lnTo>
                    <a:pt x="692421" y="0"/>
                  </a:lnTo>
                  <a:lnTo>
                    <a:pt x="459009" y="0"/>
                  </a:lnTo>
                  <a:lnTo>
                    <a:pt x="467697" y="20975"/>
                  </a:lnTo>
                  <a:lnTo>
                    <a:pt x="467697" y="70572"/>
                  </a:lnTo>
                  <a:cubicBezTo>
                    <a:pt x="467697" y="93142"/>
                    <a:pt x="449401" y="111438"/>
                    <a:pt x="426831" y="111438"/>
                  </a:cubicBezTo>
                  <a:lnTo>
                    <a:pt x="284174" y="111438"/>
                  </a:lnTo>
                  <a:cubicBezTo>
                    <a:pt x="261604" y="111438"/>
                    <a:pt x="243308" y="93142"/>
                    <a:pt x="243308" y="70572"/>
                  </a:cubicBezTo>
                  <a:lnTo>
                    <a:pt x="243308" y="20975"/>
                  </a:lnTo>
                  <a:lnTo>
                    <a:pt x="251996" y="0"/>
                  </a:lnTo>
                  <a:lnTo>
                    <a:pt x="138959" y="0"/>
                  </a:lnTo>
                  <a:lnTo>
                    <a:pt x="0" y="247650"/>
                  </a:lnTo>
                  <a:lnTo>
                    <a:pt x="11627385" y="24765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67816" y="86087"/>
              <a:ext cx="100603" cy="228599"/>
              <a:chOff x="567816" y="86087"/>
              <a:chExt cx="100603" cy="228599"/>
            </a:xfrm>
          </p:grpSpPr>
          <p:sp>
            <p:nvSpPr>
              <p:cNvPr id="460" name="자유형 45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7" name="그룹 516"/>
            <p:cNvGrpSpPr/>
            <p:nvPr/>
          </p:nvGrpSpPr>
          <p:grpSpPr>
            <a:xfrm>
              <a:off x="1008120" y="86087"/>
              <a:ext cx="100603" cy="228599"/>
              <a:chOff x="567816" y="86087"/>
              <a:chExt cx="100603" cy="228599"/>
            </a:xfrm>
          </p:grpSpPr>
          <p:sp>
            <p:nvSpPr>
              <p:cNvPr id="518" name="자유형 51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9" name="자유형 51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0" name="그룹 519"/>
            <p:cNvGrpSpPr/>
            <p:nvPr/>
          </p:nvGrpSpPr>
          <p:grpSpPr>
            <a:xfrm>
              <a:off x="1448424" y="86087"/>
              <a:ext cx="100603" cy="228599"/>
              <a:chOff x="567816" y="86087"/>
              <a:chExt cx="100603" cy="228599"/>
            </a:xfrm>
          </p:grpSpPr>
          <p:sp>
            <p:nvSpPr>
              <p:cNvPr id="521" name="자유형 52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2" name="자유형 52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3" name="그룹 522"/>
            <p:cNvGrpSpPr/>
            <p:nvPr/>
          </p:nvGrpSpPr>
          <p:grpSpPr>
            <a:xfrm>
              <a:off x="1888728" y="86087"/>
              <a:ext cx="100603" cy="228599"/>
              <a:chOff x="567816" y="86087"/>
              <a:chExt cx="100603" cy="228599"/>
            </a:xfrm>
          </p:grpSpPr>
          <p:sp>
            <p:nvSpPr>
              <p:cNvPr id="524" name="자유형 52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5" name="자유형 52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6" name="그룹 525"/>
            <p:cNvGrpSpPr/>
            <p:nvPr/>
          </p:nvGrpSpPr>
          <p:grpSpPr>
            <a:xfrm>
              <a:off x="2329032" y="86087"/>
              <a:ext cx="100603" cy="228599"/>
              <a:chOff x="567816" y="86087"/>
              <a:chExt cx="100603" cy="228599"/>
            </a:xfrm>
          </p:grpSpPr>
          <p:sp>
            <p:nvSpPr>
              <p:cNvPr id="527" name="자유형 52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8" name="자유형 52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2769336" y="86087"/>
              <a:ext cx="100603" cy="228599"/>
              <a:chOff x="567816" y="86087"/>
              <a:chExt cx="100603" cy="228599"/>
            </a:xfrm>
          </p:grpSpPr>
          <p:sp>
            <p:nvSpPr>
              <p:cNvPr id="530" name="자유형 52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1" name="자유형 53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2" name="그룹 531"/>
            <p:cNvGrpSpPr/>
            <p:nvPr/>
          </p:nvGrpSpPr>
          <p:grpSpPr>
            <a:xfrm>
              <a:off x="3209640" y="86087"/>
              <a:ext cx="100603" cy="228599"/>
              <a:chOff x="567816" y="86087"/>
              <a:chExt cx="100603" cy="228599"/>
            </a:xfrm>
          </p:grpSpPr>
          <p:sp>
            <p:nvSpPr>
              <p:cNvPr id="533" name="자유형 532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4" name="자유형 533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5" name="그룹 534"/>
            <p:cNvGrpSpPr/>
            <p:nvPr/>
          </p:nvGrpSpPr>
          <p:grpSpPr>
            <a:xfrm>
              <a:off x="3649944" y="86087"/>
              <a:ext cx="100603" cy="228599"/>
              <a:chOff x="567816" y="86087"/>
              <a:chExt cx="100603" cy="228599"/>
            </a:xfrm>
          </p:grpSpPr>
          <p:sp>
            <p:nvSpPr>
              <p:cNvPr id="536" name="자유형 535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7" name="자유형 536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8" name="그룹 537"/>
            <p:cNvGrpSpPr/>
            <p:nvPr/>
          </p:nvGrpSpPr>
          <p:grpSpPr>
            <a:xfrm>
              <a:off x="4090248" y="86087"/>
              <a:ext cx="100603" cy="228599"/>
              <a:chOff x="567816" y="86087"/>
              <a:chExt cx="100603" cy="228599"/>
            </a:xfrm>
          </p:grpSpPr>
          <p:sp>
            <p:nvSpPr>
              <p:cNvPr id="539" name="자유형 538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0" name="자유형 539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1" name="그룹 540"/>
            <p:cNvGrpSpPr/>
            <p:nvPr/>
          </p:nvGrpSpPr>
          <p:grpSpPr>
            <a:xfrm>
              <a:off x="4530552" y="86087"/>
              <a:ext cx="100603" cy="228599"/>
              <a:chOff x="567816" y="86087"/>
              <a:chExt cx="100603" cy="228599"/>
            </a:xfrm>
          </p:grpSpPr>
          <p:sp>
            <p:nvSpPr>
              <p:cNvPr id="542" name="자유형 541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3" name="자유형 542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4" name="그룹 543"/>
            <p:cNvGrpSpPr/>
            <p:nvPr/>
          </p:nvGrpSpPr>
          <p:grpSpPr>
            <a:xfrm>
              <a:off x="4970856" y="86087"/>
              <a:ext cx="100603" cy="228599"/>
              <a:chOff x="567816" y="86087"/>
              <a:chExt cx="100603" cy="228599"/>
            </a:xfrm>
          </p:grpSpPr>
          <p:sp>
            <p:nvSpPr>
              <p:cNvPr id="545" name="자유형 544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6" name="자유형 54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7" name="그룹 546"/>
            <p:cNvGrpSpPr/>
            <p:nvPr/>
          </p:nvGrpSpPr>
          <p:grpSpPr>
            <a:xfrm>
              <a:off x="5411160" y="86087"/>
              <a:ext cx="100603" cy="228599"/>
              <a:chOff x="567816" y="86087"/>
              <a:chExt cx="100603" cy="228599"/>
            </a:xfrm>
          </p:grpSpPr>
          <p:sp>
            <p:nvSpPr>
              <p:cNvPr id="548" name="자유형 54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9" name="자유형 54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0" name="그룹 549"/>
            <p:cNvGrpSpPr/>
            <p:nvPr/>
          </p:nvGrpSpPr>
          <p:grpSpPr>
            <a:xfrm>
              <a:off x="5851464" y="86087"/>
              <a:ext cx="100603" cy="228599"/>
              <a:chOff x="567816" y="86087"/>
              <a:chExt cx="100603" cy="228599"/>
            </a:xfrm>
          </p:grpSpPr>
          <p:sp>
            <p:nvSpPr>
              <p:cNvPr id="551" name="자유형 55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2" name="자유형 55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3" name="그룹 552"/>
            <p:cNvGrpSpPr/>
            <p:nvPr/>
          </p:nvGrpSpPr>
          <p:grpSpPr>
            <a:xfrm>
              <a:off x="6291768" y="86087"/>
              <a:ext cx="100603" cy="228599"/>
              <a:chOff x="567816" y="86087"/>
              <a:chExt cx="100603" cy="228599"/>
            </a:xfrm>
          </p:grpSpPr>
          <p:sp>
            <p:nvSpPr>
              <p:cNvPr id="554" name="자유형 55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5" name="자유형 55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6" name="그룹 555"/>
            <p:cNvGrpSpPr/>
            <p:nvPr/>
          </p:nvGrpSpPr>
          <p:grpSpPr>
            <a:xfrm>
              <a:off x="6732072" y="86087"/>
              <a:ext cx="100603" cy="228599"/>
              <a:chOff x="567816" y="86087"/>
              <a:chExt cx="100603" cy="228599"/>
            </a:xfrm>
          </p:grpSpPr>
          <p:sp>
            <p:nvSpPr>
              <p:cNvPr id="557" name="자유형 55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8" name="자유형 55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7172376" y="86087"/>
              <a:ext cx="100603" cy="228599"/>
              <a:chOff x="567816" y="86087"/>
              <a:chExt cx="100603" cy="228599"/>
            </a:xfrm>
          </p:grpSpPr>
          <p:sp>
            <p:nvSpPr>
              <p:cNvPr id="560" name="자유형 55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1" name="자유형 56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2" name="그룹 561"/>
            <p:cNvGrpSpPr/>
            <p:nvPr/>
          </p:nvGrpSpPr>
          <p:grpSpPr>
            <a:xfrm>
              <a:off x="7612680" y="86087"/>
              <a:ext cx="100603" cy="228599"/>
              <a:chOff x="567816" y="86087"/>
              <a:chExt cx="100603" cy="228599"/>
            </a:xfrm>
          </p:grpSpPr>
          <p:sp>
            <p:nvSpPr>
              <p:cNvPr id="563" name="자유형 562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4" name="자유형 563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5" name="그룹 564"/>
            <p:cNvGrpSpPr/>
            <p:nvPr/>
          </p:nvGrpSpPr>
          <p:grpSpPr>
            <a:xfrm>
              <a:off x="8052984" y="86087"/>
              <a:ext cx="100603" cy="228599"/>
              <a:chOff x="567816" y="86087"/>
              <a:chExt cx="100603" cy="228599"/>
            </a:xfrm>
          </p:grpSpPr>
          <p:sp>
            <p:nvSpPr>
              <p:cNvPr id="566" name="자유형 565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7" name="자유형 566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8" name="그룹 567"/>
            <p:cNvGrpSpPr/>
            <p:nvPr/>
          </p:nvGrpSpPr>
          <p:grpSpPr>
            <a:xfrm>
              <a:off x="8493288" y="86087"/>
              <a:ext cx="100603" cy="228599"/>
              <a:chOff x="567816" y="86087"/>
              <a:chExt cx="100603" cy="228599"/>
            </a:xfrm>
          </p:grpSpPr>
          <p:sp>
            <p:nvSpPr>
              <p:cNvPr id="569" name="자유형 568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0" name="자유형 569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1" name="그룹 570"/>
            <p:cNvGrpSpPr/>
            <p:nvPr/>
          </p:nvGrpSpPr>
          <p:grpSpPr>
            <a:xfrm>
              <a:off x="8933592" y="86087"/>
              <a:ext cx="100603" cy="228599"/>
              <a:chOff x="567816" y="86087"/>
              <a:chExt cx="100603" cy="228599"/>
            </a:xfrm>
          </p:grpSpPr>
          <p:sp>
            <p:nvSpPr>
              <p:cNvPr id="572" name="자유형 571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3" name="자유형 572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4" name="그룹 573"/>
            <p:cNvGrpSpPr/>
            <p:nvPr/>
          </p:nvGrpSpPr>
          <p:grpSpPr>
            <a:xfrm>
              <a:off x="9373896" y="86087"/>
              <a:ext cx="100603" cy="228599"/>
              <a:chOff x="567816" y="86087"/>
              <a:chExt cx="100603" cy="228599"/>
            </a:xfrm>
          </p:grpSpPr>
          <p:sp>
            <p:nvSpPr>
              <p:cNvPr id="575" name="자유형 574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6" name="자유형 57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7" name="그룹 576"/>
            <p:cNvGrpSpPr/>
            <p:nvPr/>
          </p:nvGrpSpPr>
          <p:grpSpPr>
            <a:xfrm>
              <a:off x="9814200" y="86087"/>
              <a:ext cx="100603" cy="228599"/>
              <a:chOff x="567816" y="86087"/>
              <a:chExt cx="100603" cy="228599"/>
            </a:xfrm>
          </p:grpSpPr>
          <p:sp>
            <p:nvSpPr>
              <p:cNvPr id="578" name="자유형 57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9" name="자유형 57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0" name="그룹 579"/>
            <p:cNvGrpSpPr/>
            <p:nvPr/>
          </p:nvGrpSpPr>
          <p:grpSpPr>
            <a:xfrm>
              <a:off x="10254504" y="86087"/>
              <a:ext cx="100603" cy="228599"/>
              <a:chOff x="567816" y="86087"/>
              <a:chExt cx="100603" cy="228599"/>
            </a:xfrm>
          </p:grpSpPr>
          <p:sp>
            <p:nvSpPr>
              <p:cNvPr id="581" name="자유형 58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2" name="자유형 58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3" name="그룹 582"/>
            <p:cNvGrpSpPr/>
            <p:nvPr/>
          </p:nvGrpSpPr>
          <p:grpSpPr>
            <a:xfrm>
              <a:off x="10694808" y="86087"/>
              <a:ext cx="100603" cy="228599"/>
              <a:chOff x="567816" y="86087"/>
              <a:chExt cx="100603" cy="228599"/>
            </a:xfrm>
          </p:grpSpPr>
          <p:sp>
            <p:nvSpPr>
              <p:cNvPr id="584" name="자유형 58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5" name="자유형 58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6" name="그룹 585"/>
            <p:cNvGrpSpPr/>
            <p:nvPr/>
          </p:nvGrpSpPr>
          <p:grpSpPr>
            <a:xfrm>
              <a:off x="11135112" y="86087"/>
              <a:ext cx="100603" cy="228599"/>
              <a:chOff x="567816" y="86087"/>
              <a:chExt cx="100603" cy="228599"/>
            </a:xfrm>
          </p:grpSpPr>
          <p:sp>
            <p:nvSpPr>
              <p:cNvPr id="587" name="자유형 58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8" name="자유형 58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9" name="그룹 588"/>
            <p:cNvGrpSpPr/>
            <p:nvPr/>
          </p:nvGrpSpPr>
          <p:grpSpPr>
            <a:xfrm>
              <a:off x="11575416" y="86087"/>
              <a:ext cx="100603" cy="228599"/>
              <a:chOff x="567816" y="86087"/>
              <a:chExt cx="100603" cy="228599"/>
            </a:xfrm>
          </p:grpSpPr>
          <p:sp>
            <p:nvSpPr>
              <p:cNvPr id="590" name="자유형 58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1" name="자유형 59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458A56D3-1CB5-4943-91D1-B2FD914544A4}"/>
              </a:ext>
            </a:extLst>
          </p:cNvPr>
          <p:cNvSpPr txBox="1"/>
          <p:nvPr/>
        </p:nvSpPr>
        <p:spPr>
          <a:xfrm>
            <a:off x="3821892" y="651139"/>
            <a:ext cx="46932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800" b="1" kern="0" dirty="0" smtClean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피보나치 수열</a:t>
            </a:r>
            <a:endParaRPr lang="en-US" altLang="ko-KR" sz="2800" b="1" kern="0" dirty="0" smtClean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latinLnBrk="0">
              <a:defRPr/>
            </a:pPr>
            <a:r>
              <a:rPr lang="en-US" altLang="ko-KR" sz="400" kern="0" dirty="0" smtClean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Enjoy </a:t>
            </a:r>
            <a:r>
              <a:rPr lang="en-US" altLang="ko-KR" sz="400" kern="0" dirty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your stylish business and campus life with BIZCAM</a:t>
            </a:r>
            <a:endParaRPr lang="ko-KR" altLang="en-US" sz="3200" kern="0" dirty="0">
              <a:solidFill>
                <a:prstClr val="white">
                  <a:lumMod val="50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5" name="Picture 2" descr="https://search.pstatic.net/common/?src=http%3A%2F%2Fcafefiles.naver.net%2F20100213_213%2Fpreparetowin_1266030195752AkVDN_gif%2F%25C7%25C7%25BA%25B8%25B3%25AA%25C4%25A1_%25B3%25AA%25BC%25B1_preparetowin.gif&amp;type=sc960_832_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94" y="2112045"/>
            <a:ext cx="45339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144" y="1566760"/>
            <a:ext cx="4451845" cy="187495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697" y="3476894"/>
            <a:ext cx="5777117" cy="24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3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60570" y="40940"/>
            <a:ext cx="12144239" cy="6668700"/>
            <a:chOff x="-2380" y="40940"/>
            <a:chExt cx="12144239" cy="6668700"/>
          </a:xfrm>
        </p:grpSpPr>
        <p:sp>
          <p:nvSpPr>
            <p:cNvPr id="166" name="직사각형 1"/>
            <p:cNvSpPr/>
            <p:nvPr/>
          </p:nvSpPr>
          <p:spPr>
            <a:xfrm flipH="1">
              <a:off x="56615" y="594012"/>
              <a:ext cx="11867892" cy="6115628"/>
            </a:xfrm>
            <a:custGeom>
              <a:avLst/>
              <a:gdLst>
                <a:gd name="connsiteX0" fmla="*/ 0 w 11545454"/>
                <a:gd name="connsiteY0" fmla="*/ 0 h 6077528"/>
                <a:gd name="connsiteX1" fmla="*/ 11545454 w 11545454"/>
                <a:gd name="connsiteY1" fmla="*/ 0 h 6077528"/>
                <a:gd name="connsiteX2" fmla="*/ 11545454 w 11545454"/>
                <a:gd name="connsiteY2" fmla="*/ 6077528 h 6077528"/>
                <a:gd name="connsiteX3" fmla="*/ 0 w 11545454"/>
                <a:gd name="connsiteY3" fmla="*/ 6077528 h 6077528"/>
                <a:gd name="connsiteX4" fmla="*/ 0 w 11545454"/>
                <a:gd name="connsiteY4" fmla="*/ 0 h 6077528"/>
                <a:gd name="connsiteX0" fmla="*/ 110836 w 11656290"/>
                <a:gd name="connsiteY0" fmla="*/ 0 h 6077528"/>
                <a:gd name="connsiteX1" fmla="*/ 11656290 w 11656290"/>
                <a:gd name="connsiteY1" fmla="*/ 0 h 6077528"/>
                <a:gd name="connsiteX2" fmla="*/ 11656290 w 11656290"/>
                <a:gd name="connsiteY2" fmla="*/ 6077528 h 6077528"/>
                <a:gd name="connsiteX3" fmla="*/ 110836 w 11656290"/>
                <a:gd name="connsiteY3" fmla="*/ 6077528 h 6077528"/>
                <a:gd name="connsiteX4" fmla="*/ 110836 w 11656290"/>
                <a:gd name="connsiteY4" fmla="*/ 0 h 6077528"/>
                <a:gd name="connsiteX0" fmla="*/ 76106 w 11621560"/>
                <a:gd name="connsiteY0" fmla="*/ 0 h 6114473"/>
                <a:gd name="connsiteX1" fmla="*/ 11621560 w 11621560"/>
                <a:gd name="connsiteY1" fmla="*/ 0 h 6114473"/>
                <a:gd name="connsiteX2" fmla="*/ 11621560 w 11621560"/>
                <a:gd name="connsiteY2" fmla="*/ 6077528 h 6114473"/>
                <a:gd name="connsiteX3" fmla="*/ 270070 w 11621560"/>
                <a:gd name="connsiteY3" fmla="*/ 6114473 h 6114473"/>
                <a:gd name="connsiteX4" fmla="*/ 76106 w 11621560"/>
                <a:gd name="connsiteY4" fmla="*/ 0 h 6114473"/>
                <a:gd name="connsiteX0" fmla="*/ 133503 w 11678957"/>
                <a:gd name="connsiteY0" fmla="*/ 0 h 6114473"/>
                <a:gd name="connsiteX1" fmla="*/ 11678957 w 11678957"/>
                <a:gd name="connsiteY1" fmla="*/ 0 h 6114473"/>
                <a:gd name="connsiteX2" fmla="*/ 11678957 w 11678957"/>
                <a:gd name="connsiteY2" fmla="*/ 6077528 h 6114473"/>
                <a:gd name="connsiteX3" fmla="*/ 327467 w 11678957"/>
                <a:gd name="connsiteY3" fmla="*/ 6114473 h 6114473"/>
                <a:gd name="connsiteX4" fmla="*/ 133503 w 116789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87260 w 11935914"/>
                <a:gd name="connsiteY0" fmla="*/ 0 h 6086764"/>
                <a:gd name="connsiteX1" fmla="*/ 11732714 w 11935914"/>
                <a:gd name="connsiteY1" fmla="*/ 0 h 6086764"/>
                <a:gd name="connsiteX2" fmla="*/ 11935914 w 11935914"/>
                <a:gd name="connsiteY2" fmla="*/ 6077528 h 6086764"/>
                <a:gd name="connsiteX3" fmla="*/ 242679 w 11935914"/>
                <a:gd name="connsiteY3" fmla="*/ 6086764 h 6086764"/>
                <a:gd name="connsiteX4" fmla="*/ 187260 w 11935914"/>
                <a:gd name="connsiteY4" fmla="*/ 0 h 6086764"/>
                <a:gd name="connsiteX0" fmla="*/ 136141 w 11884795"/>
                <a:gd name="connsiteY0" fmla="*/ 0 h 6086764"/>
                <a:gd name="connsiteX1" fmla="*/ 11681595 w 11884795"/>
                <a:gd name="connsiteY1" fmla="*/ 0 h 6086764"/>
                <a:gd name="connsiteX2" fmla="*/ 11884795 w 11884795"/>
                <a:gd name="connsiteY2" fmla="*/ 6077528 h 6086764"/>
                <a:gd name="connsiteX3" fmla="*/ 191560 w 11884795"/>
                <a:gd name="connsiteY3" fmla="*/ 6086764 h 6086764"/>
                <a:gd name="connsiteX4" fmla="*/ 136141 w 11884795"/>
                <a:gd name="connsiteY4" fmla="*/ 0 h 6086764"/>
                <a:gd name="connsiteX0" fmla="*/ 109729 w 11950746"/>
                <a:gd name="connsiteY0" fmla="*/ 9236 h 6086764"/>
                <a:gd name="connsiteX1" fmla="*/ 11747546 w 11950746"/>
                <a:gd name="connsiteY1" fmla="*/ 0 h 6086764"/>
                <a:gd name="connsiteX2" fmla="*/ 11950746 w 11950746"/>
                <a:gd name="connsiteY2" fmla="*/ 6077528 h 6086764"/>
                <a:gd name="connsiteX3" fmla="*/ 257511 w 11950746"/>
                <a:gd name="connsiteY3" fmla="*/ 6086764 h 6086764"/>
                <a:gd name="connsiteX4" fmla="*/ 109729 w 11950746"/>
                <a:gd name="connsiteY4" fmla="*/ 9236 h 6086764"/>
                <a:gd name="connsiteX0" fmla="*/ 36172 w 11877189"/>
                <a:gd name="connsiteY0" fmla="*/ 9236 h 6086764"/>
                <a:gd name="connsiteX1" fmla="*/ 11673989 w 11877189"/>
                <a:gd name="connsiteY1" fmla="*/ 0 h 6086764"/>
                <a:gd name="connsiteX2" fmla="*/ 11877189 w 11877189"/>
                <a:gd name="connsiteY2" fmla="*/ 6077528 h 6086764"/>
                <a:gd name="connsiteX3" fmla="*/ 183954 w 11877189"/>
                <a:gd name="connsiteY3" fmla="*/ 6086764 h 6086764"/>
                <a:gd name="connsiteX4" fmla="*/ 36172 w 11877189"/>
                <a:gd name="connsiteY4" fmla="*/ 9236 h 6086764"/>
                <a:gd name="connsiteX0" fmla="*/ 36172 w 11877189"/>
                <a:gd name="connsiteY0" fmla="*/ 75911 h 6153439"/>
                <a:gd name="connsiteX1" fmla="*/ 11673989 w 11877189"/>
                <a:gd name="connsiteY1" fmla="*/ 0 h 6153439"/>
                <a:gd name="connsiteX2" fmla="*/ 11877189 w 11877189"/>
                <a:gd name="connsiteY2" fmla="*/ 6144203 h 6153439"/>
                <a:gd name="connsiteX3" fmla="*/ 183954 w 11877189"/>
                <a:gd name="connsiteY3" fmla="*/ 6153439 h 6153439"/>
                <a:gd name="connsiteX4" fmla="*/ 36172 w 11877189"/>
                <a:gd name="connsiteY4" fmla="*/ 75911 h 6153439"/>
                <a:gd name="connsiteX0" fmla="*/ 36172 w 11877189"/>
                <a:gd name="connsiteY0" fmla="*/ 75911 h 6153439"/>
                <a:gd name="connsiteX1" fmla="*/ 11673989 w 11877189"/>
                <a:gd name="connsiteY1" fmla="*/ 0 h 6153439"/>
                <a:gd name="connsiteX2" fmla="*/ 11877189 w 11877189"/>
                <a:gd name="connsiteY2" fmla="*/ 6144203 h 6153439"/>
                <a:gd name="connsiteX3" fmla="*/ 183954 w 11877189"/>
                <a:gd name="connsiteY3" fmla="*/ 6153439 h 6153439"/>
                <a:gd name="connsiteX4" fmla="*/ 36172 w 11877189"/>
                <a:gd name="connsiteY4" fmla="*/ 75911 h 6153439"/>
                <a:gd name="connsiteX0" fmla="*/ 36172 w 11705739"/>
                <a:gd name="connsiteY0" fmla="*/ 75911 h 6153439"/>
                <a:gd name="connsiteX1" fmla="*/ 11673989 w 11705739"/>
                <a:gd name="connsiteY1" fmla="*/ 0 h 6153439"/>
                <a:gd name="connsiteX2" fmla="*/ 11705739 w 11705739"/>
                <a:gd name="connsiteY2" fmla="*/ 6115628 h 6153439"/>
                <a:gd name="connsiteX3" fmla="*/ 183954 w 11705739"/>
                <a:gd name="connsiteY3" fmla="*/ 6153439 h 6153439"/>
                <a:gd name="connsiteX4" fmla="*/ 36172 w 11705739"/>
                <a:gd name="connsiteY4" fmla="*/ 75911 h 6153439"/>
                <a:gd name="connsiteX0" fmla="*/ 36172 w 11705739"/>
                <a:gd name="connsiteY0" fmla="*/ 75911 h 6153439"/>
                <a:gd name="connsiteX1" fmla="*/ 11673989 w 11705739"/>
                <a:gd name="connsiteY1" fmla="*/ 0 h 6153439"/>
                <a:gd name="connsiteX2" fmla="*/ 11705739 w 11705739"/>
                <a:gd name="connsiteY2" fmla="*/ 6115628 h 6153439"/>
                <a:gd name="connsiteX3" fmla="*/ 183954 w 11705739"/>
                <a:gd name="connsiteY3" fmla="*/ 6153439 h 6153439"/>
                <a:gd name="connsiteX4" fmla="*/ 36172 w 11705739"/>
                <a:gd name="connsiteY4" fmla="*/ 75911 h 6153439"/>
                <a:gd name="connsiteX0" fmla="*/ 198325 w 11867892"/>
                <a:gd name="connsiteY0" fmla="*/ 75911 h 6115628"/>
                <a:gd name="connsiteX1" fmla="*/ 11836142 w 11867892"/>
                <a:gd name="connsiteY1" fmla="*/ 0 h 6115628"/>
                <a:gd name="connsiteX2" fmla="*/ 11867892 w 11867892"/>
                <a:gd name="connsiteY2" fmla="*/ 6115628 h 6115628"/>
                <a:gd name="connsiteX3" fmla="*/ 60357 w 11867892"/>
                <a:gd name="connsiteY3" fmla="*/ 6058189 h 6115628"/>
                <a:gd name="connsiteX4" fmla="*/ 198325 w 11867892"/>
                <a:gd name="connsiteY4" fmla="*/ 75911 h 611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67892" h="6115628">
                  <a:moveTo>
                    <a:pt x="198325" y="75911"/>
                  </a:moveTo>
                  <a:lnTo>
                    <a:pt x="11836142" y="0"/>
                  </a:lnTo>
                  <a:cubicBezTo>
                    <a:pt x="11880495" y="2035079"/>
                    <a:pt x="11846919" y="4032635"/>
                    <a:pt x="11867892" y="6115628"/>
                  </a:cubicBezTo>
                  <a:lnTo>
                    <a:pt x="60357" y="6058189"/>
                  </a:lnTo>
                  <a:cubicBezTo>
                    <a:pt x="-105898" y="4309437"/>
                    <a:pt x="115197" y="2231064"/>
                    <a:pt x="198325" y="75911"/>
                  </a:cubicBez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 2"/>
            <p:cNvSpPr/>
            <p:nvPr/>
          </p:nvSpPr>
          <p:spPr>
            <a:xfrm>
              <a:off x="106878" y="300182"/>
              <a:ext cx="12034981" cy="6317673"/>
            </a:xfrm>
            <a:custGeom>
              <a:avLst/>
              <a:gdLst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0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34981" h="6317673">
                  <a:moveTo>
                    <a:pt x="193963" y="0"/>
                  </a:moveTo>
                  <a:lnTo>
                    <a:pt x="0" y="230909"/>
                  </a:lnTo>
                  <a:cubicBezTo>
                    <a:pt x="43103" y="2259830"/>
                    <a:pt x="-61576" y="4297988"/>
                    <a:pt x="129309" y="6317673"/>
                  </a:cubicBezTo>
                  <a:lnTo>
                    <a:pt x="11739418" y="6317673"/>
                  </a:lnTo>
                  <a:lnTo>
                    <a:pt x="12034981" y="6077527"/>
                  </a:lnTo>
                  <a:lnTo>
                    <a:pt x="19396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199241" y="314036"/>
              <a:ext cx="11942617" cy="6197600"/>
            </a:xfrm>
            <a:custGeom>
              <a:avLst/>
              <a:gdLst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0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93963 w 12034981"/>
                <a:gd name="connsiteY0" fmla="*/ 0 h 6317673"/>
                <a:gd name="connsiteX1" fmla="*/ 0 w 12034981"/>
                <a:gd name="connsiteY1" fmla="*/ 230909 h 6317673"/>
                <a:gd name="connsiteX2" fmla="*/ 129309 w 12034981"/>
                <a:gd name="connsiteY2" fmla="*/ 6317673 h 6317673"/>
                <a:gd name="connsiteX3" fmla="*/ 11739418 w 12034981"/>
                <a:gd name="connsiteY3" fmla="*/ 6317673 h 6317673"/>
                <a:gd name="connsiteX4" fmla="*/ 12034981 w 12034981"/>
                <a:gd name="connsiteY4" fmla="*/ 6077527 h 6317673"/>
                <a:gd name="connsiteX5" fmla="*/ 193963 w 12034981"/>
                <a:gd name="connsiteY5" fmla="*/ 0 h 6317673"/>
                <a:gd name="connsiteX0" fmla="*/ 157017 w 12034981"/>
                <a:gd name="connsiteY0" fmla="*/ 0 h 6197600"/>
                <a:gd name="connsiteX1" fmla="*/ 0 w 12034981"/>
                <a:gd name="connsiteY1" fmla="*/ 110836 h 6197600"/>
                <a:gd name="connsiteX2" fmla="*/ 129309 w 12034981"/>
                <a:gd name="connsiteY2" fmla="*/ 6197600 h 6197600"/>
                <a:gd name="connsiteX3" fmla="*/ 11739418 w 12034981"/>
                <a:gd name="connsiteY3" fmla="*/ 6197600 h 6197600"/>
                <a:gd name="connsiteX4" fmla="*/ 12034981 w 12034981"/>
                <a:gd name="connsiteY4" fmla="*/ 5957454 h 6197600"/>
                <a:gd name="connsiteX5" fmla="*/ 157017 w 12034981"/>
                <a:gd name="connsiteY5" fmla="*/ 0 h 6197600"/>
                <a:gd name="connsiteX0" fmla="*/ 157017 w 11877963"/>
                <a:gd name="connsiteY0" fmla="*/ 0 h 6197600"/>
                <a:gd name="connsiteX1" fmla="*/ 0 w 11877963"/>
                <a:gd name="connsiteY1" fmla="*/ 110836 h 6197600"/>
                <a:gd name="connsiteX2" fmla="*/ 129309 w 11877963"/>
                <a:gd name="connsiteY2" fmla="*/ 6197600 h 6197600"/>
                <a:gd name="connsiteX3" fmla="*/ 11739418 w 11877963"/>
                <a:gd name="connsiteY3" fmla="*/ 6197600 h 6197600"/>
                <a:gd name="connsiteX4" fmla="*/ 11877963 w 11877963"/>
                <a:gd name="connsiteY4" fmla="*/ 5994400 h 6197600"/>
                <a:gd name="connsiteX5" fmla="*/ 157017 w 11877963"/>
                <a:gd name="connsiteY5" fmla="*/ 0 h 6197600"/>
                <a:gd name="connsiteX0" fmla="*/ 157017 w 11942617"/>
                <a:gd name="connsiteY0" fmla="*/ 0 h 6197600"/>
                <a:gd name="connsiteX1" fmla="*/ 0 w 11942617"/>
                <a:gd name="connsiteY1" fmla="*/ 110836 h 6197600"/>
                <a:gd name="connsiteX2" fmla="*/ 129309 w 11942617"/>
                <a:gd name="connsiteY2" fmla="*/ 6197600 h 6197600"/>
                <a:gd name="connsiteX3" fmla="*/ 11739418 w 11942617"/>
                <a:gd name="connsiteY3" fmla="*/ 6197600 h 6197600"/>
                <a:gd name="connsiteX4" fmla="*/ 11942617 w 11942617"/>
                <a:gd name="connsiteY4" fmla="*/ 6077527 h 6197600"/>
                <a:gd name="connsiteX5" fmla="*/ 157017 w 11942617"/>
                <a:gd name="connsiteY5" fmla="*/ 0 h 619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42617" h="6197600">
                  <a:moveTo>
                    <a:pt x="157017" y="0"/>
                  </a:moveTo>
                  <a:lnTo>
                    <a:pt x="0" y="110836"/>
                  </a:lnTo>
                  <a:cubicBezTo>
                    <a:pt x="43103" y="2139757"/>
                    <a:pt x="-61576" y="4177915"/>
                    <a:pt x="129309" y="6197600"/>
                  </a:cubicBezTo>
                  <a:lnTo>
                    <a:pt x="11739418" y="6197600"/>
                  </a:lnTo>
                  <a:lnTo>
                    <a:pt x="11942617" y="6077527"/>
                  </a:lnTo>
                  <a:lnTo>
                    <a:pt x="157017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64669" y="290945"/>
              <a:ext cx="11877189" cy="6086764"/>
            </a:xfrm>
            <a:custGeom>
              <a:avLst/>
              <a:gdLst>
                <a:gd name="connsiteX0" fmla="*/ 0 w 11545454"/>
                <a:gd name="connsiteY0" fmla="*/ 0 h 6077528"/>
                <a:gd name="connsiteX1" fmla="*/ 11545454 w 11545454"/>
                <a:gd name="connsiteY1" fmla="*/ 0 h 6077528"/>
                <a:gd name="connsiteX2" fmla="*/ 11545454 w 11545454"/>
                <a:gd name="connsiteY2" fmla="*/ 6077528 h 6077528"/>
                <a:gd name="connsiteX3" fmla="*/ 0 w 11545454"/>
                <a:gd name="connsiteY3" fmla="*/ 6077528 h 6077528"/>
                <a:gd name="connsiteX4" fmla="*/ 0 w 11545454"/>
                <a:gd name="connsiteY4" fmla="*/ 0 h 6077528"/>
                <a:gd name="connsiteX0" fmla="*/ 110836 w 11656290"/>
                <a:gd name="connsiteY0" fmla="*/ 0 h 6077528"/>
                <a:gd name="connsiteX1" fmla="*/ 11656290 w 11656290"/>
                <a:gd name="connsiteY1" fmla="*/ 0 h 6077528"/>
                <a:gd name="connsiteX2" fmla="*/ 11656290 w 11656290"/>
                <a:gd name="connsiteY2" fmla="*/ 6077528 h 6077528"/>
                <a:gd name="connsiteX3" fmla="*/ 110836 w 11656290"/>
                <a:gd name="connsiteY3" fmla="*/ 6077528 h 6077528"/>
                <a:gd name="connsiteX4" fmla="*/ 110836 w 11656290"/>
                <a:gd name="connsiteY4" fmla="*/ 0 h 6077528"/>
                <a:gd name="connsiteX0" fmla="*/ 76106 w 11621560"/>
                <a:gd name="connsiteY0" fmla="*/ 0 h 6114473"/>
                <a:gd name="connsiteX1" fmla="*/ 11621560 w 11621560"/>
                <a:gd name="connsiteY1" fmla="*/ 0 h 6114473"/>
                <a:gd name="connsiteX2" fmla="*/ 11621560 w 11621560"/>
                <a:gd name="connsiteY2" fmla="*/ 6077528 h 6114473"/>
                <a:gd name="connsiteX3" fmla="*/ 270070 w 11621560"/>
                <a:gd name="connsiteY3" fmla="*/ 6114473 h 6114473"/>
                <a:gd name="connsiteX4" fmla="*/ 76106 w 11621560"/>
                <a:gd name="connsiteY4" fmla="*/ 0 h 6114473"/>
                <a:gd name="connsiteX0" fmla="*/ 133503 w 11678957"/>
                <a:gd name="connsiteY0" fmla="*/ 0 h 6114473"/>
                <a:gd name="connsiteX1" fmla="*/ 11678957 w 11678957"/>
                <a:gd name="connsiteY1" fmla="*/ 0 h 6114473"/>
                <a:gd name="connsiteX2" fmla="*/ 11678957 w 11678957"/>
                <a:gd name="connsiteY2" fmla="*/ 6077528 h 6114473"/>
                <a:gd name="connsiteX3" fmla="*/ 327467 w 11678957"/>
                <a:gd name="connsiteY3" fmla="*/ 6114473 h 6114473"/>
                <a:gd name="connsiteX4" fmla="*/ 133503 w 116789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33503 w 11882157"/>
                <a:gd name="connsiteY0" fmla="*/ 0 h 6114473"/>
                <a:gd name="connsiteX1" fmla="*/ 11678957 w 11882157"/>
                <a:gd name="connsiteY1" fmla="*/ 0 h 6114473"/>
                <a:gd name="connsiteX2" fmla="*/ 11882157 w 11882157"/>
                <a:gd name="connsiteY2" fmla="*/ 6077528 h 6114473"/>
                <a:gd name="connsiteX3" fmla="*/ 327467 w 11882157"/>
                <a:gd name="connsiteY3" fmla="*/ 6114473 h 6114473"/>
                <a:gd name="connsiteX4" fmla="*/ 133503 w 11882157"/>
                <a:gd name="connsiteY4" fmla="*/ 0 h 6114473"/>
                <a:gd name="connsiteX0" fmla="*/ 187260 w 11935914"/>
                <a:gd name="connsiteY0" fmla="*/ 0 h 6086764"/>
                <a:gd name="connsiteX1" fmla="*/ 11732714 w 11935914"/>
                <a:gd name="connsiteY1" fmla="*/ 0 h 6086764"/>
                <a:gd name="connsiteX2" fmla="*/ 11935914 w 11935914"/>
                <a:gd name="connsiteY2" fmla="*/ 6077528 h 6086764"/>
                <a:gd name="connsiteX3" fmla="*/ 242679 w 11935914"/>
                <a:gd name="connsiteY3" fmla="*/ 6086764 h 6086764"/>
                <a:gd name="connsiteX4" fmla="*/ 187260 w 11935914"/>
                <a:gd name="connsiteY4" fmla="*/ 0 h 6086764"/>
                <a:gd name="connsiteX0" fmla="*/ 136141 w 11884795"/>
                <a:gd name="connsiteY0" fmla="*/ 0 h 6086764"/>
                <a:gd name="connsiteX1" fmla="*/ 11681595 w 11884795"/>
                <a:gd name="connsiteY1" fmla="*/ 0 h 6086764"/>
                <a:gd name="connsiteX2" fmla="*/ 11884795 w 11884795"/>
                <a:gd name="connsiteY2" fmla="*/ 6077528 h 6086764"/>
                <a:gd name="connsiteX3" fmla="*/ 191560 w 11884795"/>
                <a:gd name="connsiteY3" fmla="*/ 6086764 h 6086764"/>
                <a:gd name="connsiteX4" fmla="*/ 136141 w 11884795"/>
                <a:gd name="connsiteY4" fmla="*/ 0 h 6086764"/>
                <a:gd name="connsiteX0" fmla="*/ 109729 w 11950746"/>
                <a:gd name="connsiteY0" fmla="*/ 9236 h 6086764"/>
                <a:gd name="connsiteX1" fmla="*/ 11747546 w 11950746"/>
                <a:gd name="connsiteY1" fmla="*/ 0 h 6086764"/>
                <a:gd name="connsiteX2" fmla="*/ 11950746 w 11950746"/>
                <a:gd name="connsiteY2" fmla="*/ 6077528 h 6086764"/>
                <a:gd name="connsiteX3" fmla="*/ 257511 w 11950746"/>
                <a:gd name="connsiteY3" fmla="*/ 6086764 h 6086764"/>
                <a:gd name="connsiteX4" fmla="*/ 109729 w 11950746"/>
                <a:gd name="connsiteY4" fmla="*/ 9236 h 6086764"/>
                <a:gd name="connsiteX0" fmla="*/ 36172 w 11877189"/>
                <a:gd name="connsiteY0" fmla="*/ 9236 h 6086764"/>
                <a:gd name="connsiteX1" fmla="*/ 11673989 w 11877189"/>
                <a:gd name="connsiteY1" fmla="*/ 0 h 6086764"/>
                <a:gd name="connsiteX2" fmla="*/ 11877189 w 11877189"/>
                <a:gd name="connsiteY2" fmla="*/ 6077528 h 6086764"/>
                <a:gd name="connsiteX3" fmla="*/ 183954 w 11877189"/>
                <a:gd name="connsiteY3" fmla="*/ 6086764 h 6086764"/>
                <a:gd name="connsiteX4" fmla="*/ 36172 w 11877189"/>
                <a:gd name="connsiteY4" fmla="*/ 9236 h 608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7189" h="6086764">
                  <a:moveTo>
                    <a:pt x="36172" y="9236"/>
                  </a:moveTo>
                  <a:lnTo>
                    <a:pt x="11673989" y="0"/>
                  </a:lnTo>
                  <a:cubicBezTo>
                    <a:pt x="11575467" y="2035079"/>
                    <a:pt x="11532366" y="4051685"/>
                    <a:pt x="11877189" y="6077528"/>
                  </a:cubicBezTo>
                  <a:lnTo>
                    <a:pt x="183954" y="6086764"/>
                  </a:lnTo>
                  <a:cubicBezTo>
                    <a:pt x="17699" y="4338012"/>
                    <a:pt x="-46956" y="2164389"/>
                    <a:pt x="36172" y="9236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 3"/>
            <p:cNvSpPr/>
            <p:nvPr/>
          </p:nvSpPr>
          <p:spPr>
            <a:xfrm>
              <a:off x="319314" y="5814291"/>
              <a:ext cx="895927" cy="628073"/>
            </a:xfrm>
            <a:custGeom>
              <a:avLst/>
              <a:gdLst>
                <a:gd name="connsiteX0" fmla="*/ 0 w 895927"/>
                <a:gd name="connsiteY0" fmla="*/ 0 h 628073"/>
                <a:gd name="connsiteX1" fmla="*/ 73891 w 895927"/>
                <a:gd name="connsiteY1" fmla="*/ 628073 h 628073"/>
                <a:gd name="connsiteX2" fmla="*/ 895927 w 895927"/>
                <a:gd name="connsiteY2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927" h="628073">
                  <a:moveTo>
                    <a:pt x="0" y="0"/>
                  </a:moveTo>
                  <a:lnTo>
                    <a:pt x="73891" y="628073"/>
                  </a:lnTo>
                  <a:lnTo>
                    <a:pt x="895927" y="628073"/>
                  </a:ln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153059" y="558800"/>
              <a:ext cx="9237" cy="738909"/>
            </a:xfrm>
            <a:custGeom>
              <a:avLst/>
              <a:gdLst>
                <a:gd name="connsiteX0" fmla="*/ 0 w 9237"/>
                <a:gd name="connsiteY0" fmla="*/ 0 h 738909"/>
                <a:gd name="connsiteX1" fmla="*/ 9237 w 9237"/>
                <a:gd name="connsiteY1" fmla="*/ 738909 h 73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37" h="738909">
                  <a:moveTo>
                    <a:pt x="0" y="0"/>
                  </a:moveTo>
                  <a:lnTo>
                    <a:pt x="9237" y="738909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10654805" y="6437890"/>
              <a:ext cx="1385454" cy="18473"/>
            </a:xfrm>
            <a:custGeom>
              <a:avLst/>
              <a:gdLst>
                <a:gd name="connsiteX0" fmla="*/ 0 w 1385454"/>
                <a:gd name="connsiteY0" fmla="*/ 0 h 18473"/>
                <a:gd name="connsiteX1" fmla="*/ 1385454 w 1385454"/>
                <a:gd name="connsiteY1" fmla="*/ 18473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5454" h="18473">
                  <a:moveTo>
                    <a:pt x="0" y="0"/>
                  </a:moveTo>
                  <a:lnTo>
                    <a:pt x="1385454" y="18473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11511189" y="6405564"/>
              <a:ext cx="561975" cy="19050"/>
            </a:xfrm>
            <a:custGeom>
              <a:avLst/>
              <a:gdLst>
                <a:gd name="connsiteX0" fmla="*/ 0 w 561975"/>
                <a:gd name="connsiteY0" fmla="*/ 0 h 19050"/>
                <a:gd name="connsiteX1" fmla="*/ 561975 w 561975"/>
                <a:gd name="connsiteY1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1975" h="19050">
                  <a:moveTo>
                    <a:pt x="0" y="0"/>
                  </a:moveTo>
                  <a:lnTo>
                    <a:pt x="561975" y="1905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4601754" y="6560820"/>
              <a:ext cx="2301240" cy="0"/>
            </a:xfrm>
            <a:custGeom>
              <a:avLst/>
              <a:gdLst>
                <a:gd name="connsiteX0" fmla="*/ 0 w 2301240"/>
                <a:gd name="connsiteY0" fmla="*/ 0 h 0"/>
                <a:gd name="connsiteX1" fmla="*/ 2301240 w 230124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1240">
                  <a:moveTo>
                    <a:pt x="0" y="0"/>
                  </a:moveTo>
                  <a:lnTo>
                    <a:pt x="2301240" y="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7017294" y="6560820"/>
              <a:ext cx="1097280" cy="0"/>
            </a:xfrm>
            <a:custGeom>
              <a:avLst/>
              <a:gdLst>
                <a:gd name="connsiteX0" fmla="*/ 0 w 1097280"/>
                <a:gd name="connsiteY0" fmla="*/ 0 h 0"/>
                <a:gd name="connsiteX1" fmla="*/ 1097280 w 109728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280">
                  <a:moveTo>
                    <a:pt x="0" y="0"/>
                  </a:moveTo>
                  <a:lnTo>
                    <a:pt x="1097280" y="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44463" y="61155"/>
              <a:ext cx="226111" cy="550789"/>
              <a:chOff x="492088" y="194505"/>
              <a:chExt cx="226111" cy="550789"/>
            </a:xfrm>
          </p:grpSpPr>
          <p:sp>
            <p:nvSpPr>
              <p:cNvPr id="1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막힌 원호 1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325087" y="61155"/>
              <a:ext cx="226111" cy="550789"/>
              <a:chOff x="492088" y="194505"/>
              <a:chExt cx="226111" cy="550789"/>
            </a:xfrm>
          </p:grpSpPr>
          <p:sp>
            <p:nvSpPr>
              <p:cNvPr id="9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막힌 원호 9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1765399" y="61155"/>
              <a:ext cx="226111" cy="550789"/>
              <a:chOff x="492088" y="194505"/>
              <a:chExt cx="226111" cy="550789"/>
            </a:xfrm>
          </p:grpSpPr>
          <p:sp>
            <p:nvSpPr>
              <p:cNvPr id="9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막힌 원호 9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2205711" y="61155"/>
              <a:ext cx="226111" cy="550789"/>
              <a:chOff x="492088" y="194505"/>
              <a:chExt cx="226111" cy="550789"/>
            </a:xfrm>
          </p:grpSpPr>
          <p:sp>
            <p:nvSpPr>
              <p:cNvPr id="10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막힌 원호 10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2646023" y="61155"/>
              <a:ext cx="226111" cy="550789"/>
              <a:chOff x="492088" y="194505"/>
              <a:chExt cx="226111" cy="550789"/>
            </a:xfrm>
          </p:grpSpPr>
          <p:sp>
            <p:nvSpPr>
              <p:cNvPr id="10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막힌 원호 10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3086335" y="61155"/>
              <a:ext cx="226111" cy="550789"/>
              <a:chOff x="492088" y="194505"/>
              <a:chExt cx="226111" cy="550789"/>
            </a:xfrm>
          </p:grpSpPr>
          <p:sp>
            <p:nvSpPr>
              <p:cNvPr id="106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막힌 원호 106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3526647" y="61155"/>
              <a:ext cx="226111" cy="550789"/>
              <a:chOff x="492088" y="194505"/>
              <a:chExt cx="226111" cy="550789"/>
            </a:xfrm>
          </p:grpSpPr>
          <p:sp>
            <p:nvSpPr>
              <p:cNvPr id="109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막힌 원호 109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3966959" y="61155"/>
              <a:ext cx="226111" cy="550789"/>
              <a:chOff x="492088" y="194505"/>
              <a:chExt cx="226111" cy="550789"/>
            </a:xfrm>
          </p:grpSpPr>
          <p:sp>
            <p:nvSpPr>
              <p:cNvPr id="11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막힌 원호 11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4407271" y="61155"/>
              <a:ext cx="226111" cy="550789"/>
              <a:chOff x="492088" y="194505"/>
              <a:chExt cx="226111" cy="550789"/>
            </a:xfrm>
          </p:grpSpPr>
          <p:sp>
            <p:nvSpPr>
              <p:cNvPr id="11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막힌 원호 11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4847583" y="61155"/>
              <a:ext cx="226111" cy="550789"/>
              <a:chOff x="492088" y="194505"/>
              <a:chExt cx="226111" cy="550789"/>
            </a:xfrm>
          </p:grpSpPr>
          <p:sp>
            <p:nvSpPr>
              <p:cNvPr id="118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막힌 원호 118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5287895" y="61155"/>
              <a:ext cx="226111" cy="550789"/>
              <a:chOff x="492088" y="194505"/>
              <a:chExt cx="226111" cy="550789"/>
            </a:xfrm>
          </p:grpSpPr>
          <p:sp>
            <p:nvSpPr>
              <p:cNvPr id="121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막힌 원호 121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5728207" y="61155"/>
              <a:ext cx="226111" cy="550789"/>
              <a:chOff x="492088" y="194505"/>
              <a:chExt cx="226111" cy="550789"/>
            </a:xfrm>
          </p:grpSpPr>
          <p:sp>
            <p:nvSpPr>
              <p:cNvPr id="12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막힌 원호 12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6168519" y="61155"/>
              <a:ext cx="226111" cy="550789"/>
              <a:chOff x="492088" y="194505"/>
              <a:chExt cx="226111" cy="550789"/>
            </a:xfrm>
          </p:grpSpPr>
          <p:sp>
            <p:nvSpPr>
              <p:cNvPr id="12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막힌 원호 12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6608831" y="61155"/>
              <a:ext cx="226111" cy="550789"/>
              <a:chOff x="492088" y="194505"/>
              <a:chExt cx="226111" cy="550789"/>
            </a:xfrm>
          </p:grpSpPr>
          <p:sp>
            <p:nvSpPr>
              <p:cNvPr id="13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막힌 원호 13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7049143" y="61155"/>
              <a:ext cx="226111" cy="550789"/>
              <a:chOff x="492088" y="194505"/>
              <a:chExt cx="226111" cy="550789"/>
            </a:xfrm>
          </p:grpSpPr>
          <p:sp>
            <p:nvSpPr>
              <p:cNvPr id="13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막힌 원호 13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7489455" y="61155"/>
              <a:ext cx="226111" cy="550789"/>
              <a:chOff x="492088" y="194505"/>
              <a:chExt cx="226111" cy="550789"/>
            </a:xfrm>
          </p:grpSpPr>
          <p:sp>
            <p:nvSpPr>
              <p:cNvPr id="136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막힌 원호 136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7929767" y="61155"/>
              <a:ext cx="226111" cy="550789"/>
              <a:chOff x="492088" y="194505"/>
              <a:chExt cx="226111" cy="550789"/>
            </a:xfrm>
          </p:grpSpPr>
          <p:sp>
            <p:nvSpPr>
              <p:cNvPr id="139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막힌 원호 139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8370079" y="61155"/>
              <a:ext cx="226111" cy="550789"/>
              <a:chOff x="492088" y="194505"/>
              <a:chExt cx="226111" cy="550789"/>
            </a:xfrm>
          </p:grpSpPr>
          <p:sp>
            <p:nvSpPr>
              <p:cNvPr id="142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막힌 원호 142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8810391" y="61155"/>
              <a:ext cx="226111" cy="550789"/>
              <a:chOff x="492088" y="194505"/>
              <a:chExt cx="226111" cy="550789"/>
            </a:xfrm>
          </p:grpSpPr>
          <p:sp>
            <p:nvSpPr>
              <p:cNvPr id="14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막힌 원호 14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9250703" y="61155"/>
              <a:ext cx="226111" cy="550789"/>
              <a:chOff x="492088" y="194505"/>
              <a:chExt cx="226111" cy="550789"/>
            </a:xfrm>
          </p:grpSpPr>
          <p:sp>
            <p:nvSpPr>
              <p:cNvPr id="148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막힌 원호 148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9691015" y="61155"/>
              <a:ext cx="226111" cy="550789"/>
              <a:chOff x="492088" y="194505"/>
              <a:chExt cx="226111" cy="550789"/>
            </a:xfrm>
          </p:grpSpPr>
          <p:sp>
            <p:nvSpPr>
              <p:cNvPr id="151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막힌 원호 151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10131327" y="61155"/>
              <a:ext cx="226111" cy="550789"/>
              <a:chOff x="492088" y="194505"/>
              <a:chExt cx="226111" cy="550789"/>
            </a:xfrm>
          </p:grpSpPr>
          <p:sp>
            <p:nvSpPr>
              <p:cNvPr id="154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막힌 원호 154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10571639" y="61155"/>
              <a:ext cx="226111" cy="550789"/>
              <a:chOff x="492088" y="194505"/>
              <a:chExt cx="226111" cy="550789"/>
            </a:xfrm>
          </p:grpSpPr>
          <p:sp>
            <p:nvSpPr>
              <p:cNvPr id="157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막힌 원호 157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11011951" y="61155"/>
              <a:ext cx="226111" cy="550789"/>
              <a:chOff x="492088" y="194505"/>
              <a:chExt cx="226111" cy="550789"/>
            </a:xfrm>
          </p:grpSpPr>
          <p:sp>
            <p:nvSpPr>
              <p:cNvPr id="160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막힌 원호 160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11452257" y="61155"/>
              <a:ext cx="226111" cy="550789"/>
              <a:chOff x="492088" y="194505"/>
              <a:chExt cx="226111" cy="550789"/>
            </a:xfrm>
          </p:grpSpPr>
          <p:sp>
            <p:nvSpPr>
              <p:cNvPr id="163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막힌 원호 163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2482E8BD-341B-4D21-9716-7A73C9E9E825}"/>
                </a:ext>
              </a:extLst>
            </p:cNvPr>
            <p:cNvSpPr/>
            <p:nvPr/>
          </p:nvSpPr>
          <p:spPr>
            <a:xfrm rot="10800000" flipV="1">
              <a:off x="-2380" y="929442"/>
              <a:ext cx="204235" cy="223678"/>
            </a:xfrm>
            <a:prstGeom prst="rect">
              <a:avLst/>
            </a:prstGeom>
            <a:solidFill>
              <a:srgbClr val="FF7C80"/>
            </a:solidFill>
            <a:ln w="38100">
              <a:noFill/>
            </a:ln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2482E8BD-341B-4D21-9716-7A73C9E9E825}"/>
                </a:ext>
              </a:extLst>
            </p:cNvPr>
            <p:cNvSpPr/>
            <p:nvPr/>
          </p:nvSpPr>
          <p:spPr>
            <a:xfrm rot="10800000" flipV="1">
              <a:off x="0" y="660664"/>
              <a:ext cx="144611" cy="2236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4" name="그룹 513"/>
            <p:cNvGrpSpPr/>
            <p:nvPr/>
          </p:nvGrpSpPr>
          <p:grpSpPr>
            <a:xfrm>
              <a:off x="884775" y="61155"/>
              <a:ext cx="226111" cy="550789"/>
              <a:chOff x="492088" y="194505"/>
              <a:chExt cx="226111" cy="550789"/>
            </a:xfrm>
          </p:grpSpPr>
          <p:sp>
            <p:nvSpPr>
              <p:cNvPr id="515" name="직사각형 1"/>
              <p:cNvSpPr/>
              <p:nvPr/>
            </p:nvSpPr>
            <p:spPr>
              <a:xfrm>
                <a:off x="493810" y="613965"/>
                <a:ext cx="224389" cy="131329"/>
              </a:xfrm>
              <a:prstGeom prst="roundRect">
                <a:avLst>
                  <a:gd name="adj" fmla="val 31117"/>
                </a:avLst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6" name="막힌 원호 515"/>
              <p:cNvSpPr/>
              <p:nvPr/>
            </p:nvSpPr>
            <p:spPr>
              <a:xfrm>
                <a:off x="492088" y="194505"/>
                <a:ext cx="226111" cy="497680"/>
              </a:xfrm>
              <a:prstGeom prst="blockArc">
                <a:avLst>
                  <a:gd name="adj1" fmla="val 10800000"/>
                  <a:gd name="adj2" fmla="val 5236495"/>
                  <a:gd name="adj3" fmla="val 182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sx="78000" sy="7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92" name="자유형 591"/>
            <p:cNvSpPr/>
            <p:nvPr/>
          </p:nvSpPr>
          <p:spPr>
            <a:xfrm flipH="1">
              <a:off x="306820" y="40940"/>
              <a:ext cx="11766344" cy="247650"/>
            </a:xfrm>
            <a:custGeom>
              <a:avLst/>
              <a:gdLst>
                <a:gd name="connsiteX0" fmla="*/ 11766344 w 11766344"/>
                <a:gd name="connsiteY0" fmla="*/ 0 h 247650"/>
                <a:gd name="connsiteX1" fmla="*/ 11469630 w 11766344"/>
                <a:gd name="connsiteY1" fmla="*/ 0 h 247650"/>
                <a:gd name="connsiteX2" fmla="*/ 11478318 w 11766344"/>
                <a:gd name="connsiteY2" fmla="*/ 20975 h 247650"/>
                <a:gd name="connsiteX3" fmla="*/ 11478318 w 11766344"/>
                <a:gd name="connsiteY3" fmla="*/ 70572 h 247650"/>
                <a:gd name="connsiteX4" fmla="*/ 11437452 w 11766344"/>
                <a:gd name="connsiteY4" fmla="*/ 111438 h 247650"/>
                <a:gd name="connsiteX5" fmla="*/ 11294795 w 11766344"/>
                <a:gd name="connsiteY5" fmla="*/ 111438 h 247650"/>
                <a:gd name="connsiteX6" fmla="*/ 11253929 w 11766344"/>
                <a:gd name="connsiteY6" fmla="*/ 70572 h 247650"/>
                <a:gd name="connsiteX7" fmla="*/ 11253929 w 11766344"/>
                <a:gd name="connsiteY7" fmla="*/ 20975 h 247650"/>
                <a:gd name="connsiteX8" fmla="*/ 11262617 w 11766344"/>
                <a:gd name="connsiteY8" fmla="*/ 0 h 247650"/>
                <a:gd name="connsiteX9" fmla="*/ 11029205 w 11766344"/>
                <a:gd name="connsiteY9" fmla="*/ 0 h 247650"/>
                <a:gd name="connsiteX10" fmla="*/ 11037893 w 11766344"/>
                <a:gd name="connsiteY10" fmla="*/ 20975 h 247650"/>
                <a:gd name="connsiteX11" fmla="*/ 11037893 w 11766344"/>
                <a:gd name="connsiteY11" fmla="*/ 70572 h 247650"/>
                <a:gd name="connsiteX12" fmla="*/ 10997027 w 11766344"/>
                <a:gd name="connsiteY12" fmla="*/ 111438 h 247650"/>
                <a:gd name="connsiteX13" fmla="*/ 10854370 w 11766344"/>
                <a:gd name="connsiteY13" fmla="*/ 111438 h 247650"/>
                <a:gd name="connsiteX14" fmla="*/ 10813504 w 11766344"/>
                <a:gd name="connsiteY14" fmla="*/ 70572 h 247650"/>
                <a:gd name="connsiteX15" fmla="*/ 10813504 w 11766344"/>
                <a:gd name="connsiteY15" fmla="*/ 20975 h 247650"/>
                <a:gd name="connsiteX16" fmla="*/ 10822192 w 11766344"/>
                <a:gd name="connsiteY16" fmla="*/ 0 h 247650"/>
                <a:gd name="connsiteX17" fmla="*/ 10588781 w 11766344"/>
                <a:gd name="connsiteY17" fmla="*/ 0 h 247650"/>
                <a:gd name="connsiteX18" fmla="*/ 10597469 w 11766344"/>
                <a:gd name="connsiteY18" fmla="*/ 20975 h 247650"/>
                <a:gd name="connsiteX19" fmla="*/ 10597469 w 11766344"/>
                <a:gd name="connsiteY19" fmla="*/ 70572 h 247650"/>
                <a:gd name="connsiteX20" fmla="*/ 10556603 w 11766344"/>
                <a:gd name="connsiteY20" fmla="*/ 111438 h 247650"/>
                <a:gd name="connsiteX21" fmla="*/ 10413946 w 11766344"/>
                <a:gd name="connsiteY21" fmla="*/ 111438 h 247650"/>
                <a:gd name="connsiteX22" fmla="*/ 10373080 w 11766344"/>
                <a:gd name="connsiteY22" fmla="*/ 70572 h 247650"/>
                <a:gd name="connsiteX23" fmla="*/ 10373080 w 11766344"/>
                <a:gd name="connsiteY23" fmla="*/ 20975 h 247650"/>
                <a:gd name="connsiteX24" fmla="*/ 10381768 w 11766344"/>
                <a:gd name="connsiteY24" fmla="*/ 0 h 247650"/>
                <a:gd name="connsiteX25" fmla="*/ 10148356 w 11766344"/>
                <a:gd name="connsiteY25" fmla="*/ 0 h 247650"/>
                <a:gd name="connsiteX26" fmla="*/ 10157044 w 11766344"/>
                <a:gd name="connsiteY26" fmla="*/ 20975 h 247650"/>
                <a:gd name="connsiteX27" fmla="*/ 10157044 w 11766344"/>
                <a:gd name="connsiteY27" fmla="*/ 70572 h 247650"/>
                <a:gd name="connsiteX28" fmla="*/ 10116178 w 11766344"/>
                <a:gd name="connsiteY28" fmla="*/ 111438 h 247650"/>
                <a:gd name="connsiteX29" fmla="*/ 9973521 w 11766344"/>
                <a:gd name="connsiteY29" fmla="*/ 111438 h 247650"/>
                <a:gd name="connsiteX30" fmla="*/ 9932655 w 11766344"/>
                <a:gd name="connsiteY30" fmla="*/ 70572 h 247650"/>
                <a:gd name="connsiteX31" fmla="*/ 9932655 w 11766344"/>
                <a:gd name="connsiteY31" fmla="*/ 20975 h 247650"/>
                <a:gd name="connsiteX32" fmla="*/ 9941342 w 11766344"/>
                <a:gd name="connsiteY32" fmla="*/ 0 h 247650"/>
                <a:gd name="connsiteX33" fmla="*/ 9707931 w 11766344"/>
                <a:gd name="connsiteY33" fmla="*/ 0 h 247650"/>
                <a:gd name="connsiteX34" fmla="*/ 9716619 w 11766344"/>
                <a:gd name="connsiteY34" fmla="*/ 20975 h 247650"/>
                <a:gd name="connsiteX35" fmla="*/ 9716619 w 11766344"/>
                <a:gd name="connsiteY35" fmla="*/ 70572 h 247650"/>
                <a:gd name="connsiteX36" fmla="*/ 9675752 w 11766344"/>
                <a:gd name="connsiteY36" fmla="*/ 111438 h 247650"/>
                <a:gd name="connsiteX37" fmla="*/ 9533095 w 11766344"/>
                <a:gd name="connsiteY37" fmla="*/ 111438 h 247650"/>
                <a:gd name="connsiteX38" fmla="*/ 9492230 w 11766344"/>
                <a:gd name="connsiteY38" fmla="*/ 70572 h 247650"/>
                <a:gd name="connsiteX39" fmla="*/ 9492230 w 11766344"/>
                <a:gd name="connsiteY39" fmla="*/ 20975 h 247650"/>
                <a:gd name="connsiteX40" fmla="*/ 9500917 w 11766344"/>
                <a:gd name="connsiteY40" fmla="*/ 0 h 247650"/>
                <a:gd name="connsiteX41" fmla="*/ 9267506 w 11766344"/>
                <a:gd name="connsiteY41" fmla="*/ 0 h 247650"/>
                <a:gd name="connsiteX42" fmla="*/ 9276194 w 11766344"/>
                <a:gd name="connsiteY42" fmla="*/ 20975 h 247650"/>
                <a:gd name="connsiteX43" fmla="*/ 9276194 w 11766344"/>
                <a:gd name="connsiteY43" fmla="*/ 70572 h 247650"/>
                <a:gd name="connsiteX44" fmla="*/ 9235329 w 11766344"/>
                <a:gd name="connsiteY44" fmla="*/ 111438 h 247650"/>
                <a:gd name="connsiteX45" fmla="*/ 9092671 w 11766344"/>
                <a:gd name="connsiteY45" fmla="*/ 111438 h 247650"/>
                <a:gd name="connsiteX46" fmla="*/ 9051805 w 11766344"/>
                <a:gd name="connsiteY46" fmla="*/ 70572 h 247650"/>
                <a:gd name="connsiteX47" fmla="*/ 9051805 w 11766344"/>
                <a:gd name="connsiteY47" fmla="*/ 20975 h 247650"/>
                <a:gd name="connsiteX48" fmla="*/ 9060493 w 11766344"/>
                <a:gd name="connsiteY48" fmla="*/ 0 h 247650"/>
                <a:gd name="connsiteX49" fmla="*/ 8827081 w 11766344"/>
                <a:gd name="connsiteY49" fmla="*/ 0 h 247650"/>
                <a:gd name="connsiteX50" fmla="*/ 8835769 w 11766344"/>
                <a:gd name="connsiteY50" fmla="*/ 20975 h 247650"/>
                <a:gd name="connsiteX51" fmla="*/ 8835769 w 11766344"/>
                <a:gd name="connsiteY51" fmla="*/ 70572 h 247650"/>
                <a:gd name="connsiteX52" fmla="*/ 8794904 w 11766344"/>
                <a:gd name="connsiteY52" fmla="*/ 111438 h 247650"/>
                <a:gd name="connsiteX53" fmla="*/ 8652246 w 11766344"/>
                <a:gd name="connsiteY53" fmla="*/ 111438 h 247650"/>
                <a:gd name="connsiteX54" fmla="*/ 8611380 w 11766344"/>
                <a:gd name="connsiteY54" fmla="*/ 70572 h 247650"/>
                <a:gd name="connsiteX55" fmla="*/ 8611380 w 11766344"/>
                <a:gd name="connsiteY55" fmla="*/ 20975 h 247650"/>
                <a:gd name="connsiteX56" fmla="*/ 8620068 w 11766344"/>
                <a:gd name="connsiteY56" fmla="*/ 0 h 247650"/>
                <a:gd name="connsiteX57" fmla="*/ 8386656 w 11766344"/>
                <a:gd name="connsiteY57" fmla="*/ 0 h 247650"/>
                <a:gd name="connsiteX58" fmla="*/ 8395345 w 11766344"/>
                <a:gd name="connsiteY58" fmla="*/ 20975 h 247650"/>
                <a:gd name="connsiteX59" fmla="*/ 8395345 w 11766344"/>
                <a:gd name="connsiteY59" fmla="*/ 70572 h 247650"/>
                <a:gd name="connsiteX60" fmla="*/ 8354478 w 11766344"/>
                <a:gd name="connsiteY60" fmla="*/ 111438 h 247650"/>
                <a:gd name="connsiteX61" fmla="*/ 8211821 w 11766344"/>
                <a:gd name="connsiteY61" fmla="*/ 111438 h 247650"/>
                <a:gd name="connsiteX62" fmla="*/ 8170955 w 11766344"/>
                <a:gd name="connsiteY62" fmla="*/ 70572 h 247650"/>
                <a:gd name="connsiteX63" fmla="*/ 8170955 w 11766344"/>
                <a:gd name="connsiteY63" fmla="*/ 20975 h 247650"/>
                <a:gd name="connsiteX64" fmla="*/ 8179643 w 11766344"/>
                <a:gd name="connsiteY64" fmla="*/ 0 h 247650"/>
                <a:gd name="connsiteX65" fmla="*/ 7946231 w 11766344"/>
                <a:gd name="connsiteY65" fmla="*/ 0 h 247650"/>
                <a:gd name="connsiteX66" fmla="*/ 7954919 w 11766344"/>
                <a:gd name="connsiteY66" fmla="*/ 20975 h 247650"/>
                <a:gd name="connsiteX67" fmla="*/ 7954919 w 11766344"/>
                <a:gd name="connsiteY67" fmla="*/ 70572 h 247650"/>
                <a:gd name="connsiteX68" fmla="*/ 7914053 w 11766344"/>
                <a:gd name="connsiteY68" fmla="*/ 111438 h 247650"/>
                <a:gd name="connsiteX69" fmla="*/ 7771396 w 11766344"/>
                <a:gd name="connsiteY69" fmla="*/ 111438 h 247650"/>
                <a:gd name="connsiteX70" fmla="*/ 7730530 w 11766344"/>
                <a:gd name="connsiteY70" fmla="*/ 70572 h 247650"/>
                <a:gd name="connsiteX71" fmla="*/ 7730530 w 11766344"/>
                <a:gd name="connsiteY71" fmla="*/ 20975 h 247650"/>
                <a:gd name="connsiteX72" fmla="*/ 7739218 w 11766344"/>
                <a:gd name="connsiteY72" fmla="*/ 0 h 247650"/>
                <a:gd name="connsiteX73" fmla="*/ 7505809 w 11766344"/>
                <a:gd name="connsiteY73" fmla="*/ 0 h 247650"/>
                <a:gd name="connsiteX74" fmla="*/ 7514497 w 11766344"/>
                <a:gd name="connsiteY74" fmla="*/ 20975 h 247650"/>
                <a:gd name="connsiteX75" fmla="*/ 7514497 w 11766344"/>
                <a:gd name="connsiteY75" fmla="*/ 70572 h 247650"/>
                <a:gd name="connsiteX76" fmla="*/ 7473631 w 11766344"/>
                <a:gd name="connsiteY76" fmla="*/ 111438 h 247650"/>
                <a:gd name="connsiteX77" fmla="*/ 7330974 w 11766344"/>
                <a:gd name="connsiteY77" fmla="*/ 111438 h 247650"/>
                <a:gd name="connsiteX78" fmla="*/ 7290108 w 11766344"/>
                <a:gd name="connsiteY78" fmla="*/ 70572 h 247650"/>
                <a:gd name="connsiteX79" fmla="*/ 7290108 w 11766344"/>
                <a:gd name="connsiteY79" fmla="*/ 20975 h 247650"/>
                <a:gd name="connsiteX80" fmla="*/ 7298796 w 11766344"/>
                <a:gd name="connsiteY80" fmla="*/ 0 h 247650"/>
                <a:gd name="connsiteX81" fmla="*/ 7065384 w 11766344"/>
                <a:gd name="connsiteY81" fmla="*/ 0 h 247650"/>
                <a:gd name="connsiteX82" fmla="*/ 7074072 w 11766344"/>
                <a:gd name="connsiteY82" fmla="*/ 20975 h 247650"/>
                <a:gd name="connsiteX83" fmla="*/ 7074072 w 11766344"/>
                <a:gd name="connsiteY83" fmla="*/ 70572 h 247650"/>
                <a:gd name="connsiteX84" fmla="*/ 7033206 w 11766344"/>
                <a:gd name="connsiteY84" fmla="*/ 111438 h 247650"/>
                <a:gd name="connsiteX85" fmla="*/ 6890549 w 11766344"/>
                <a:gd name="connsiteY85" fmla="*/ 111438 h 247650"/>
                <a:gd name="connsiteX86" fmla="*/ 6849683 w 11766344"/>
                <a:gd name="connsiteY86" fmla="*/ 70572 h 247650"/>
                <a:gd name="connsiteX87" fmla="*/ 6849683 w 11766344"/>
                <a:gd name="connsiteY87" fmla="*/ 20975 h 247650"/>
                <a:gd name="connsiteX88" fmla="*/ 6858371 w 11766344"/>
                <a:gd name="connsiteY88" fmla="*/ 0 h 247650"/>
                <a:gd name="connsiteX89" fmla="*/ 6624959 w 11766344"/>
                <a:gd name="connsiteY89" fmla="*/ 0 h 247650"/>
                <a:gd name="connsiteX90" fmla="*/ 6633647 w 11766344"/>
                <a:gd name="connsiteY90" fmla="*/ 20975 h 247650"/>
                <a:gd name="connsiteX91" fmla="*/ 6633647 w 11766344"/>
                <a:gd name="connsiteY91" fmla="*/ 70572 h 247650"/>
                <a:gd name="connsiteX92" fmla="*/ 6592781 w 11766344"/>
                <a:gd name="connsiteY92" fmla="*/ 111438 h 247650"/>
                <a:gd name="connsiteX93" fmla="*/ 6450124 w 11766344"/>
                <a:gd name="connsiteY93" fmla="*/ 111438 h 247650"/>
                <a:gd name="connsiteX94" fmla="*/ 6409258 w 11766344"/>
                <a:gd name="connsiteY94" fmla="*/ 70572 h 247650"/>
                <a:gd name="connsiteX95" fmla="*/ 6409258 w 11766344"/>
                <a:gd name="connsiteY95" fmla="*/ 20975 h 247650"/>
                <a:gd name="connsiteX96" fmla="*/ 6417946 w 11766344"/>
                <a:gd name="connsiteY96" fmla="*/ 0 h 247650"/>
                <a:gd name="connsiteX97" fmla="*/ 6184534 w 11766344"/>
                <a:gd name="connsiteY97" fmla="*/ 0 h 247650"/>
                <a:gd name="connsiteX98" fmla="*/ 6193222 w 11766344"/>
                <a:gd name="connsiteY98" fmla="*/ 20975 h 247650"/>
                <a:gd name="connsiteX99" fmla="*/ 6193222 w 11766344"/>
                <a:gd name="connsiteY99" fmla="*/ 70572 h 247650"/>
                <a:gd name="connsiteX100" fmla="*/ 6152356 w 11766344"/>
                <a:gd name="connsiteY100" fmla="*/ 111438 h 247650"/>
                <a:gd name="connsiteX101" fmla="*/ 6009699 w 11766344"/>
                <a:gd name="connsiteY101" fmla="*/ 111438 h 247650"/>
                <a:gd name="connsiteX102" fmla="*/ 5968833 w 11766344"/>
                <a:gd name="connsiteY102" fmla="*/ 70572 h 247650"/>
                <a:gd name="connsiteX103" fmla="*/ 5968833 w 11766344"/>
                <a:gd name="connsiteY103" fmla="*/ 20975 h 247650"/>
                <a:gd name="connsiteX104" fmla="*/ 5977521 w 11766344"/>
                <a:gd name="connsiteY104" fmla="*/ 0 h 247650"/>
                <a:gd name="connsiteX105" fmla="*/ 5744109 w 11766344"/>
                <a:gd name="connsiteY105" fmla="*/ 0 h 247650"/>
                <a:gd name="connsiteX106" fmla="*/ 5752797 w 11766344"/>
                <a:gd name="connsiteY106" fmla="*/ 20975 h 247650"/>
                <a:gd name="connsiteX107" fmla="*/ 5752797 w 11766344"/>
                <a:gd name="connsiteY107" fmla="*/ 70572 h 247650"/>
                <a:gd name="connsiteX108" fmla="*/ 5711931 w 11766344"/>
                <a:gd name="connsiteY108" fmla="*/ 111438 h 247650"/>
                <a:gd name="connsiteX109" fmla="*/ 5569274 w 11766344"/>
                <a:gd name="connsiteY109" fmla="*/ 111438 h 247650"/>
                <a:gd name="connsiteX110" fmla="*/ 5528408 w 11766344"/>
                <a:gd name="connsiteY110" fmla="*/ 70572 h 247650"/>
                <a:gd name="connsiteX111" fmla="*/ 5528408 w 11766344"/>
                <a:gd name="connsiteY111" fmla="*/ 20975 h 247650"/>
                <a:gd name="connsiteX112" fmla="*/ 5537096 w 11766344"/>
                <a:gd name="connsiteY112" fmla="*/ 0 h 247650"/>
                <a:gd name="connsiteX113" fmla="*/ 5303684 w 11766344"/>
                <a:gd name="connsiteY113" fmla="*/ 0 h 247650"/>
                <a:gd name="connsiteX114" fmla="*/ 5312372 w 11766344"/>
                <a:gd name="connsiteY114" fmla="*/ 20975 h 247650"/>
                <a:gd name="connsiteX115" fmla="*/ 5312372 w 11766344"/>
                <a:gd name="connsiteY115" fmla="*/ 70572 h 247650"/>
                <a:gd name="connsiteX116" fmla="*/ 5271506 w 11766344"/>
                <a:gd name="connsiteY116" fmla="*/ 111438 h 247650"/>
                <a:gd name="connsiteX117" fmla="*/ 5128849 w 11766344"/>
                <a:gd name="connsiteY117" fmla="*/ 111438 h 247650"/>
                <a:gd name="connsiteX118" fmla="*/ 5087983 w 11766344"/>
                <a:gd name="connsiteY118" fmla="*/ 70572 h 247650"/>
                <a:gd name="connsiteX119" fmla="*/ 5087983 w 11766344"/>
                <a:gd name="connsiteY119" fmla="*/ 20975 h 247650"/>
                <a:gd name="connsiteX120" fmla="*/ 5096671 w 11766344"/>
                <a:gd name="connsiteY120" fmla="*/ 0 h 247650"/>
                <a:gd name="connsiteX121" fmla="*/ 4863259 w 11766344"/>
                <a:gd name="connsiteY121" fmla="*/ 0 h 247650"/>
                <a:gd name="connsiteX122" fmla="*/ 4871947 w 11766344"/>
                <a:gd name="connsiteY122" fmla="*/ 20975 h 247650"/>
                <a:gd name="connsiteX123" fmla="*/ 4871947 w 11766344"/>
                <a:gd name="connsiteY123" fmla="*/ 70572 h 247650"/>
                <a:gd name="connsiteX124" fmla="*/ 4831081 w 11766344"/>
                <a:gd name="connsiteY124" fmla="*/ 111438 h 247650"/>
                <a:gd name="connsiteX125" fmla="*/ 4688424 w 11766344"/>
                <a:gd name="connsiteY125" fmla="*/ 111438 h 247650"/>
                <a:gd name="connsiteX126" fmla="*/ 4647558 w 11766344"/>
                <a:gd name="connsiteY126" fmla="*/ 70572 h 247650"/>
                <a:gd name="connsiteX127" fmla="*/ 4647558 w 11766344"/>
                <a:gd name="connsiteY127" fmla="*/ 20975 h 247650"/>
                <a:gd name="connsiteX128" fmla="*/ 4656246 w 11766344"/>
                <a:gd name="connsiteY128" fmla="*/ 0 h 247650"/>
                <a:gd name="connsiteX129" fmla="*/ 4422834 w 11766344"/>
                <a:gd name="connsiteY129" fmla="*/ 0 h 247650"/>
                <a:gd name="connsiteX130" fmla="*/ 4431522 w 11766344"/>
                <a:gd name="connsiteY130" fmla="*/ 20975 h 247650"/>
                <a:gd name="connsiteX131" fmla="*/ 4431522 w 11766344"/>
                <a:gd name="connsiteY131" fmla="*/ 70572 h 247650"/>
                <a:gd name="connsiteX132" fmla="*/ 4390656 w 11766344"/>
                <a:gd name="connsiteY132" fmla="*/ 111438 h 247650"/>
                <a:gd name="connsiteX133" fmla="*/ 4247999 w 11766344"/>
                <a:gd name="connsiteY133" fmla="*/ 111438 h 247650"/>
                <a:gd name="connsiteX134" fmla="*/ 4207133 w 11766344"/>
                <a:gd name="connsiteY134" fmla="*/ 70572 h 247650"/>
                <a:gd name="connsiteX135" fmla="*/ 4207133 w 11766344"/>
                <a:gd name="connsiteY135" fmla="*/ 20975 h 247650"/>
                <a:gd name="connsiteX136" fmla="*/ 4215821 w 11766344"/>
                <a:gd name="connsiteY136" fmla="*/ 0 h 247650"/>
                <a:gd name="connsiteX137" fmla="*/ 3982409 w 11766344"/>
                <a:gd name="connsiteY137" fmla="*/ 0 h 247650"/>
                <a:gd name="connsiteX138" fmla="*/ 3991097 w 11766344"/>
                <a:gd name="connsiteY138" fmla="*/ 20975 h 247650"/>
                <a:gd name="connsiteX139" fmla="*/ 3991097 w 11766344"/>
                <a:gd name="connsiteY139" fmla="*/ 70572 h 247650"/>
                <a:gd name="connsiteX140" fmla="*/ 3950231 w 11766344"/>
                <a:gd name="connsiteY140" fmla="*/ 111438 h 247650"/>
                <a:gd name="connsiteX141" fmla="*/ 3807574 w 11766344"/>
                <a:gd name="connsiteY141" fmla="*/ 111438 h 247650"/>
                <a:gd name="connsiteX142" fmla="*/ 3766708 w 11766344"/>
                <a:gd name="connsiteY142" fmla="*/ 70572 h 247650"/>
                <a:gd name="connsiteX143" fmla="*/ 3766708 w 11766344"/>
                <a:gd name="connsiteY143" fmla="*/ 20975 h 247650"/>
                <a:gd name="connsiteX144" fmla="*/ 3775396 w 11766344"/>
                <a:gd name="connsiteY144" fmla="*/ 0 h 247650"/>
                <a:gd name="connsiteX145" fmla="*/ 3541984 w 11766344"/>
                <a:gd name="connsiteY145" fmla="*/ 0 h 247650"/>
                <a:gd name="connsiteX146" fmla="*/ 3550672 w 11766344"/>
                <a:gd name="connsiteY146" fmla="*/ 20975 h 247650"/>
                <a:gd name="connsiteX147" fmla="*/ 3550672 w 11766344"/>
                <a:gd name="connsiteY147" fmla="*/ 70572 h 247650"/>
                <a:gd name="connsiteX148" fmla="*/ 3509806 w 11766344"/>
                <a:gd name="connsiteY148" fmla="*/ 111438 h 247650"/>
                <a:gd name="connsiteX149" fmla="*/ 3367149 w 11766344"/>
                <a:gd name="connsiteY149" fmla="*/ 111438 h 247650"/>
                <a:gd name="connsiteX150" fmla="*/ 3326283 w 11766344"/>
                <a:gd name="connsiteY150" fmla="*/ 70572 h 247650"/>
                <a:gd name="connsiteX151" fmla="*/ 3326283 w 11766344"/>
                <a:gd name="connsiteY151" fmla="*/ 20975 h 247650"/>
                <a:gd name="connsiteX152" fmla="*/ 3334971 w 11766344"/>
                <a:gd name="connsiteY152" fmla="*/ 0 h 247650"/>
                <a:gd name="connsiteX153" fmla="*/ 3101559 w 11766344"/>
                <a:gd name="connsiteY153" fmla="*/ 0 h 247650"/>
                <a:gd name="connsiteX154" fmla="*/ 3110247 w 11766344"/>
                <a:gd name="connsiteY154" fmla="*/ 20975 h 247650"/>
                <a:gd name="connsiteX155" fmla="*/ 3110247 w 11766344"/>
                <a:gd name="connsiteY155" fmla="*/ 70572 h 247650"/>
                <a:gd name="connsiteX156" fmla="*/ 3069381 w 11766344"/>
                <a:gd name="connsiteY156" fmla="*/ 111438 h 247650"/>
                <a:gd name="connsiteX157" fmla="*/ 2926724 w 11766344"/>
                <a:gd name="connsiteY157" fmla="*/ 111438 h 247650"/>
                <a:gd name="connsiteX158" fmla="*/ 2885858 w 11766344"/>
                <a:gd name="connsiteY158" fmla="*/ 70572 h 247650"/>
                <a:gd name="connsiteX159" fmla="*/ 2885858 w 11766344"/>
                <a:gd name="connsiteY159" fmla="*/ 20975 h 247650"/>
                <a:gd name="connsiteX160" fmla="*/ 2894546 w 11766344"/>
                <a:gd name="connsiteY160" fmla="*/ 0 h 247650"/>
                <a:gd name="connsiteX161" fmla="*/ 2661134 w 11766344"/>
                <a:gd name="connsiteY161" fmla="*/ 0 h 247650"/>
                <a:gd name="connsiteX162" fmla="*/ 2669822 w 11766344"/>
                <a:gd name="connsiteY162" fmla="*/ 20975 h 247650"/>
                <a:gd name="connsiteX163" fmla="*/ 2669822 w 11766344"/>
                <a:gd name="connsiteY163" fmla="*/ 70572 h 247650"/>
                <a:gd name="connsiteX164" fmla="*/ 2628956 w 11766344"/>
                <a:gd name="connsiteY164" fmla="*/ 111438 h 247650"/>
                <a:gd name="connsiteX165" fmla="*/ 2486299 w 11766344"/>
                <a:gd name="connsiteY165" fmla="*/ 111438 h 247650"/>
                <a:gd name="connsiteX166" fmla="*/ 2445433 w 11766344"/>
                <a:gd name="connsiteY166" fmla="*/ 70572 h 247650"/>
                <a:gd name="connsiteX167" fmla="*/ 2445433 w 11766344"/>
                <a:gd name="connsiteY167" fmla="*/ 20975 h 247650"/>
                <a:gd name="connsiteX168" fmla="*/ 2454121 w 11766344"/>
                <a:gd name="connsiteY168" fmla="*/ 0 h 247650"/>
                <a:gd name="connsiteX169" fmla="*/ 2220709 w 11766344"/>
                <a:gd name="connsiteY169" fmla="*/ 0 h 247650"/>
                <a:gd name="connsiteX170" fmla="*/ 2229397 w 11766344"/>
                <a:gd name="connsiteY170" fmla="*/ 20975 h 247650"/>
                <a:gd name="connsiteX171" fmla="*/ 2229397 w 11766344"/>
                <a:gd name="connsiteY171" fmla="*/ 70572 h 247650"/>
                <a:gd name="connsiteX172" fmla="*/ 2188531 w 11766344"/>
                <a:gd name="connsiteY172" fmla="*/ 111438 h 247650"/>
                <a:gd name="connsiteX173" fmla="*/ 2045874 w 11766344"/>
                <a:gd name="connsiteY173" fmla="*/ 111438 h 247650"/>
                <a:gd name="connsiteX174" fmla="*/ 2005008 w 11766344"/>
                <a:gd name="connsiteY174" fmla="*/ 70572 h 247650"/>
                <a:gd name="connsiteX175" fmla="*/ 2005008 w 11766344"/>
                <a:gd name="connsiteY175" fmla="*/ 20975 h 247650"/>
                <a:gd name="connsiteX176" fmla="*/ 2013696 w 11766344"/>
                <a:gd name="connsiteY176" fmla="*/ 0 h 247650"/>
                <a:gd name="connsiteX177" fmla="*/ 1780284 w 11766344"/>
                <a:gd name="connsiteY177" fmla="*/ 0 h 247650"/>
                <a:gd name="connsiteX178" fmla="*/ 1788972 w 11766344"/>
                <a:gd name="connsiteY178" fmla="*/ 20975 h 247650"/>
                <a:gd name="connsiteX179" fmla="*/ 1788972 w 11766344"/>
                <a:gd name="connsiteY179" fmla="*/ 70572 h 247650"/>
                <a:gd name="connsiteX180" fmla="*/ 1748106 w 11766344"/>
                <a:gd name="connsiteY180" fmla="*/ 111438 h 247650"/>
                <a:gd name="connsiteX181" fmla="*/ 1605449 w 11766344"/>
                <a:gd name="connsiteY181" fmla="*/ 111438 h 247650"/>
                <a:gd name="connsiteX182" fmla="*/ 1564583 w 11766344"/>
                <a:gd name="connsiteY182" fmla="*/ 70572 h 247650"/>
                <a:gd name="connsiteX183" fmla="*/ 1564583 w 11766344"/>
                <a:gd name="connsiteY183" fmla="*/ 20975 h 247650"/>
                <a:gd name="connsiteX184" fmla="*/ 1573271 w 11766344"/>
                <a:gd name="connsiteY184" fmla="*/ 0 h 247650"/>
                <a:gd name="connsiteX185" fmla="*/ 1339859 w 11766344"/>
                <a:gd name="connsiteY185" fmla="*/ 0 h 247650"/>
                <a:gd name="connsiteX186" fmla="*/ 1348547 w 11766344"/>
                <a:gd name="connsiteY186" fmla="*/ 20975 h 247650"/>
                <a:gd name="connsiteX187" fmla="*/ 1348547 w 11766344"/>
                <a:gd name="connsiteY187" fmla="*/ 70572 h 247650"/>
                <a:gd name="connsiteX188" fmla="*/ 1307681 w 11766344"/>
                <a:gd name="connsiteY188" fmla="*/ 111438 h 247650"/>
                <a:gd name="connsiteX189" fmla="*/ 1165024 w 11766344"/>
                <a:gd name="connsiteY189" fmla="*/ 111438 h 247650"/>
                <a:gd name="connsiteX190" fmla="*/ 1124158 w 11766344"/>
                <a:gd name="connsiteY190" fmla="*/ 70572 h 247650"/>
                <a:gd name="connsiteX191" fmla="*/ 1124158 w 11766344"/>
                <a:gd name="connsiteY191" fmla="*/ 20975 h 247650"/>
                <a:gd name="connsiteX192" fmla="*/ 1132846 w 11766344"/>
                <a:gd name="connsiteY192" fmla="*/ 0 h 247650"/>
                <a:gd name="connsiteX193" fmla="*/ 899434 w 11766344"/>
                <a:gd name="connsiteY193" fmla="*/ 0 h 247650"/>
                <a:gd name="connsiteX194" fmla="*/ 908122 w 11766344"/>
                <a:gd name="connsiteY194" fmla="*/ 20975 h 247650"/>
                <a:gd name="connsiteX195" fmla="*/ 908122 w 11766344"/>
                <a:gd name="connsiteY195" fmla="*/ 70572 h 247650"/>
                <a:gd name="connsiteX196" fmla="*/ 867256 w 11766344"/>
                <a:gd name="connsiteY196" fmla="*/ 111438 h 247650"/>
                <a:gd name="connsiteX197" fmla="*/ 724599 w 11766344"/>
                <a:gd name="connsiteY197" fmla="*/ 111438 h 247650"/>
                <a:gd name="connsiteX198" fmla="*/ 683733 w 11766344"/>
                <a:gd name="connsiteY198" fmla="*/ 70572 h 247650"/>
                <a:gd name="connsiteX199" fmla="*/ 683733 w 11766344"/>
                <a:gd name="connsiteY199" fmla="*/ 20975 h 247650"/>
                <a:gd name="connsiteX200" fmla="*/ 692421 w 11766344"/>
                <a:gd name="connsiteY200" fmla="*/ 0 h 247650"/>
                <a:gd name="connsiteX201" fmla="*/ 459009 w 11766344"/>
                <a:gd name="connsiteY201" fmla="*/ 0 h 247650"/>
                <a:gd name="connsiteX202" fmla="*/ 467697 w 11766344"/>
                <a:gd name="connsiteY202" fmla="*/ 20975 h 247650"/>
                <a:gd name="connsiteX203" fmla="*/ 467697 w 11766344"/>
                <a:gd name="connsiteY203" fmla="*/ 70572 h 247650"/>
                <a:gd name="connsiteX204" fmla="*/ 426831 w 11766344"/>
                <a:gd name="connsiteY204" fmla="*/ 111438 h 247650"/>
                <a:gd name="connsiteX205" fmla="*/ 284174 w 11766344"/>
                <a:gd name="connsiteY205" fmla="*/ 111438 h 247650"/>
                <a:gd name="connsiteX206" fmla="*/ 243308 w 11766344"/>
                <a:gd name="connsiteY206" fmla="*/ 70572 h 247650"/>
                <a:gd name="connsiteX207" fmla="*/ 243308 w 11766344"/>
                <a:gd name="connsiteY207" fmla="*/ 20975 h 247650"/>
                <a:gd name="connsiteX208" fmla="*/ 251996 w 11766344"/>
                <a:gd name="connsiteY208" fmla="*/ 0 h 247650"/>
                <a:gd name="connsiteX209" fmla="*/ 138959 w 11766344"/>
                <a:gd name="connsiteY209" fmla="*/ 0 h 247650"/>
                <a:gd name="connsiteX210" fmla="*/ 0 w 11766344"/>
                <a:gd name="connsiteY210" fmla="*/ 247650 h 247650"/>
                <a:gd name="connsiteX211" fmla="*/ 11627385 w 11766344"/>
                <a:gd name="connsiteY211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</a:cxnLst>
              <a:rect l="l" t="t" r="r" b="b"/>
              <a:pathLst>
                <a:path w="11766344" h="247650">
                  <a:moveTo>
                    <a:pt x="11766344" y="0"/>
                  </a:moveTo>
                  <a:lnTo>
                    <a:pt x="11469630" y="0"/>
                  </a:lnTo>
                  <a:lnTo>
                    <a:pt x="11478318" y="20975"/>
                  </a:lnTo>
                  <a:lnTo>
                    <a:pt x="11478318" y="70572"/>
                  </a:lnTo>
                  <a:cubicBezTo>
                    <a:pt x="11478318" y="93142"/>
                    <a:pt x="11460022" y="111438"/>
                    <a:pt x="11437452" y="111438"/>
                  </a:cubicBezTo>
                  <a:lnTo>
                    <a:pt x="11294795" y="111438"/>
                  </a:lnTo>
                  <a:cubicBezTo>
                    <a:pt x="11272225" y="111438"/>
                    <a:pt x="11253929" y="93142"/>
                    <a:pt x="11253929" y="70572"/>
                  </a:cubicBezTo>
                  <a:lnTo>
                    <a:pt x="11253929" y="20975"/>
                  </a:lnTo>
                  <a:lnTo>
                    <a:pt x="11262617" y="0"/>
                  </a:lnTo>
                  <a:lnTo>
                    <a:pt x="11029205" y="0"/>
                  </a:lnTo>
                  <a:lnTo>
                    <a:pt x="11037893" y="20975"/>
                  </a:lnTo>
                  <a:lnTo>
                    <a:pt x="11037893" y="70572"/>
                  </a:lnTo>
                  <a:cubicBezTo>
                    <a:pt x="11037893" y="93142"/>
                    <a:pt x="11019597" y="111438"/>
                    <a:pt x="10997027" y="111438"/>
                  </a:cubicBezTo>
                  <a:lnTo>
                    <a:pt x="10854370" y="111438"/>
                  </a:lnTo>
                  <a:cubicBezTo>
                    <a:pt x="10831800" y="111438"/>
                    <a:pt x="10813504" y="93142"/>
                    <a:pt x="10813504" y="70572"/>
                  </a:cubicBezTo>
                  <a:lnTo>
                    <a:pt x="10813504" y="20975"/>
                  </a:lnTo>
                  <a:lnTo>
                    <a:pt x="10822192" y="0"/>
                  </a:lnTo>
                  <a:lnTo>
                    <a:pt x="10588781" y="0"/>
                  </a:lnTo>
                  <a:lnTo>
                    <a:pt x="10597469" y="20975"/>
                  </a:lnTo>
                  <a:lnTo>
                    <a:pt x="10597469" y="70572"/>
                  </a:lnTo>
                  <a:cubicBezTo>
                    <a:pt x="10597469" y="93142"/>
                    <a:pt x="10579173" y="111438"/>
                    <a:pt x="10556603" y="111438"/>
                  </a:cubicBezTo>
                  <a:lnTo>
                    <a:pt x="10413946" y="111438"/>
                  </a:lnTo>
                  <a:cubicBezTo>
                    <a:pt x="10391376" y="111438"/>
                    <a:pt x="10373080" y="93142"/>
                    <a:pt x="10373080" y="70572"/>
                  </a:cubicBezTo>
                  <a:lnTo>
                    <a:pt x="10373080" y="20975"/>
                  </a:lnTo>
                  <a:lnTo>
                    <a:pt x="10381768" y="0"/>
                  </a:lnTo>
                  <a:lnTo>
                    <a:pt x="10148356" y="0"/>
                  </a:lnTo>
                  <a:lnTo>
                    <a:pt x="10157044" y="20975"/>
                  </a:lnTo>
                  <a:lnTo>
                    <a:pt x="10157044" y="70572"/>
                  </a:lnTo>
                  <a:cubicBezTo>
                    <a:pt x="10157044" y="93142"/>
                    <a:pt x="10138747" y="111438"/>
                    <a:pt x="10116178" y="111438"/>
                  </a:cubicBezTo>
                  <a:lnTo>
                    <a:pt x="9973521" y="111438"/>
                  </a:lnTo>
                  <a:cubicBezTo>
                    <a:pt x="9950950" y="111438"/>
                    <a:pt x="9932655" y="93142"/>
                    <a:pt x="9932655" y="70572"/>
                  </a:cubicBezTo>
                  <a:lnTo>
                    <a:pt x="9932655" y="20975"/>
                  </a:lnTo>
                  <a:lnTo>
                    <a:pt x="9941342" y="0"/>
                  </a:lnTo>
                  <a:lnTo>
                    <a:pt x="9707931" y="0"/>
                  </a:lnTo>
                  <a:lnTo>
                    <a:pt x="9716619" y="20975"/>
                  </a:lnTo>
                  <a:lnTo>
                    <a:pt x="9716619" y="70572"/>
                  </a:lnTo>
                  <a:cubicBezTo>
                    <a:pt x="9716619" y="93142"/>
                    <a:pt x="9698323" y="111438"/>
                    <a:pt x="9675752" y="111438"/>
                  </a:cubicBezTo>
                  <a:lnTo>
                    <a:pt x="9533095" y="111438"/>
                  </a:lnTo>
                  <a:cubicBezTo>
                    <a:pt x="9510525" y="111438"/>
                    <a:pt x="9492230" y="93142"/>
                    <a:pt x="9492230" y="70572"/>
                  </a:cubicBezTo>
                  <a:lnTo>
                    <a:pt x="9492230" y="20975"/>
                  </a:lnTo>
                  <a:lnTo>
                    <a:pt x="9500917" y="0"/>
                  </a:lnTo>
                  <a:lnTo>
                    <a:pt x="9267506" y="0"/>
                  </a:lnTo>
                  <a:lnTo>
                    <a:pt x="9276194" y="20975"/>
                  </a:lnTo>
                  <a:lnTo>
                    <a:pt x="9276194" y="70572"/>
                  </a:lnTo>
                  <a:cubicBezTo>
                    <a:pt x="9276194" y="93142"/>
                    <a:pt x="9257898" y="111438"/>
                    <a:pt x="9235329" y="111438"/>
                  </a:cubicBezTo>
                  <a:lnTo>
                    <a:pt x="9092671" y="111438"/>
                  </a:lnTo>
                  <a:cubicBezTo>
                    <a:pt x="9070101" y="111438"/>
                    <a:pt x="9051805" y="93142"/>
                    <a:pt x="9051805" y="70572"/>
                  </a:cubicBezTo>
                  <a:lnTo>
                    <a:pt x="9051805" y="20975"/>
                  </a:lnTo>
                  <a:lnTo>
                    <a:pt x="9060493" y="0"/>
                  </a:lnTo>
                  <a:lnTo>
                    <a:pt x="8827081" y="0"/>
                  </a:lnTo>
                  <a:lnTo>
                    <a:pt x="8835769" y="20975"/>
                  </a:lnTo>
                  <a:lnTo>
                    <a:pt x="8835769" y="70572"/>
                  </a:lnTo>
                  <a:cubicBezTo>
                    <a:pt x="8835769" y="93142"/>
                    <a:pt x="8817473" y="111438"/>
                    <a:pt x="8794904" y="111438"/>
                  </a:cubicBezTo>
                  <a:lnTo>
                    <a:pt x="8652246" y="111438"/>
                  </a:lnTo>
                  <a:cubicBezTo>
                    <a:pt x="8629676" y="111438"/>
                    <a:pt x="8611380" y="93142"/>
                    <a:pt x="8611380" y="70572"/>
                  </a:cubicBezTo>
                  <a:lnTo>
                    <a:pt x="8611380" y="20975"/>
                  </a:lnTo>
                  <a:lnTo>
                    <a:pt x="8620068" y="0"/>
                  </a:lnTo>
                  <a:lnTo>
                    <a:pt x="8386656" y="0"/>
                  </a:lnTo>
                  <a:lnTo>
                    <a:pt x="8395345" y="20975"/>
                  </a:lnTo>
                  <a:lnTo>
                    <a:pt x="8395345" y="70572"/>
                  </a:lnTo>
                  <a:cubicBezTo>
                    <a:pt x="8395345" y="93142"/>
                    <a:pt x="8377048" y="111438"/>
                    <a:pt x="8354478" y="111438"/>
                  </a:cubicBezTo>
                  <a:lnTo>
                    <a:pt x="8211821" y="111438"/>
                  </a:lnTo>
                  <a:cubicBezTo>
                    <a:pt x="8189251" y="111438"/>
                    <a:pt x="8170955" y="93142"/>
                    <a:pt x="8170955" y="70572"/>
                  </a:cubicBezTo>
                  <a:lnTo>
                    <a:pt x="8170955" y="20975"/>
                  </a:lnTo>
                  <a:lnTo>
                    <a:pt x="8179643" y="0"/>
                  </a:lnTo>
                  <a:lnTo>
                    <a:pt x="7946231" y="0"/>
                  </a:lnTo>
                  <a:lnTo>
                    <a:pt x="7954919" y="20975"/>
                  </a:lnTo>
                  <a:lnTo>
                    <a:pt x="7954919" y="70572"/>
                  </a:lnTo>
                  <a:cubicBezTo>
                    <a:pt x="7954919" y="93142"/>
                    <a:pt x="7936623" y="111438"/>
                    <a:pt x="7914053" y="111438"/>
                  </a:cubicBezTo>
                  <a:lnTo>
                    <a:pt x="7771396" y="111438"/>
                  </a:lnTo>
                  <a:cubicBezTo>
                    <a:pt x="7748826" y="111438"/>
                    <a:pt x="7730530" y="93142"/>
                    <a:pt x="7730530" y="70572"/>
                  </a:cubicBezTo>
                  <a:lnTo>
                    <a:pt x="7730530" y="20975"/>
                  </a:lnTo>
                  <a:lnTo>
                    <a:pt x="7739218" y="0"/>
                  </a:lnTo>
                  <a:lnTo>
                    <a:pt x="7505809" y="0"/>
                  </a:lnTo>
                  <a:lnTo>
                    <a:pt x="7514497" y="20975"/>
                  </a:lnTo>
                  <a:lnTo>
                    <a:pt x="7514497" y="70572"/>
                  </a:lnTo>
                  <a:cubicBezTo>
                    <a:pt x="7514497" y="93142"/>
                    <a:pt x="7496201" y="111438"/>
                    <a:pt x="7473631" y="111438"/>
                  </a:cubicBezTo>
                  <a:lnTo>
                    <a:pt x="7330974" y="111438"/>
                  </a:lnTo>
                  <a:cubicBezTo>
                    <a:pt x="7308404" y="111438"/>
                    <a:pt x="7290108" y="93142"/>
                    <a:pt x="7290108" y="70572"/>
                  </a:cubicBezTo>
                  <a:lnTo>
                    <a:pt x="7290108" y="20975"/>
                  </a:lnTo>
                  <a:lnTo>
                    <a:pt x="7298796" y="0"/>
                  </a:lnTo>
                  <a:lnTo>
                    <a:pt x="7065384" y="0"/>
                  </a:lnTo>
                  <a:lnTo>
                    <a:pt x="7074072" y="20975"/>
                  </a:lnTo>
                  <a:lnTo>
                    <a:pt x="7074072" y="70572"/>
                  </a:lnTo>
                  <a:cubicBezTo>
                    <a:pt x="7074072" y="93142"/>
                    <a:pt x="7055776" y="111438"/>
                    <a:pt x="7033206" y="111438"/>
                  </a:cubicBezTo>
                  <a:lnTo>
                    <a:pt x="6890549" y="111438"/>
                  </a:lnTo>
                  <a:cubicBezTo>
                    <a:pt x="6867979" y="111438"/>
                    <a:pt x="6849683" y="93142"/>
                    <a:pt x="6849683" y="70572"/>
                  </a:cubicBezTo>
                  <a:lnTo>
                    <a:pt x="6849683" y="20975"/>
                  </a:lnTo>
                  <a:lnTo>
                    <a:pt x="6858371" y="0"/>
                  </a:lnTo>
                  <a:lnTo>
                    <a:pt x="6624959" y="0"/>
                  </a:lnTo>
                  <a:lnTo>
                    <a:pt x="6633647" y="20975"/>
                  </a:lnTo>
                  <a:lnTo>
                    <a:pt x="6633647" y="70572"/>
                  </a:lnTo>
                  <a:cubicBezTo>
                    <a:pt x="6633647" y="93142"/>
                    <a:pt x="6615351" y="111438"/>
                    <a:pt x="6592781" y="111438"/>
                  </a:cubicBezTo>
                  <a:lnTo>
                    <a:pt x="6450124" y="111438"/>
                  </a:lnTo>
                  <a:cubicBezTo>
                    <a:pt x="6427554" y="111438"/>
                    <a:pt x="6409258" y="93142"/>
                    <a:pt x="6409258" y="70572"/>
                  </a:cubicBezTo>
                  <a:lnTo>
                    <a:pt x="6409258" y="20975"/>
                  </a:lnTo>
                  <a:lnTo>
                    <a:pt x="6417946" y="0"/>
                  </a:lnTo>
                  <a:lnTo>
                    <a:pt x="6184534" y="0"/>
                  </a:lnTo>
                  <a:lnTo>
                    <a:pt x="6193222" y="20975"/>
                  </a:lnTo>
                  <a:lnTo>
                    <a:pt x="6193222" y="70572"/>
                  </a:lnTo>
                  <a:cubicBezTo>
                    <a:pt x="6193222" y="93142"/>
                    <a:pt x="6174926" y="111438"/>
                    <a:pt x="6152356" y="111438"/>
                  </a:cubicBezTo>
                  <a:lnTo>
                    <a:pt x="6009699" y="111438"/>
                  </a:lnTo>
                  <a:cubicBezTo>
                    <a:pt x="5987129" y="111438"/>
                    <a:pt x="5968833" y="93142"/>
                    <a:pt x="5968833" y="70572"/>
                  </a:cubicBezTo>
                  <a:lnTo>
                    <a:pt x="5968833" y="20975"/>
                  </a:lnTo>
                  <a:lnTo>
                    <a:pt x="5977521" y="0"/>
                  </a:lnTo>
                  <a:lnTo>
                    <a:pt x="5744109" y="0"/>
                  </a:lnTo>
                  <a:lnTo>
                    <a:pt x="5752797" y="20975"/>
                  </a:lnTo>
                  <a:lnTo>
                    <a:pt x="5752797" y="70572"/>
                  </a:lnTo>
                  <a:cubicBezTo>
                    <a:pt x="5752797" y="93142"/>
                    <a:pt x="5734501" y="111438"/>
                    <a:pt x="5711931" y="111438"/>
                  </a:cubicBezTo>
                  <a:lnTo>
                    <a:pt x="5569274" y="111438"/>
                  </a:lnTo>
                  <a:cubicBezTo>
                    <a:pt x="5546704" y="111438"/>
                    <a:pt x="5528408" y="93142"/>
                    <a:pt x="5528408" y="70572"/>
                  </a:cubicBezTo>
                  <a:lnTo>
                    <a:pt x="5528408" y="20975"/>
                  </a:lnTo>
                  <a:lnTo>
                    <a:pt x="5537096" y="0"/>
                  </a:lnTo>
                  <a:lnTo>
                    <a:pt x="5303684" y="0"/>
                  </a:lnTo>
                  <a:lnTo>
                    <a:pt x="5312372" y="20975"/>
                  </a:lnTo>
                  <a:lnTo>
                    <a:pt x="5312372" y="70572"/>
                  </a:lnTo>
                  <a:cubicBezTo>
                    <a:pt x="5312372" y="93142"/>
                    <a:pt x="5294076" y="111438"/>
                    <a:pt x="5271506" y="111438"/>
                  </a:cubicBezTo>
                  <a:lnTo>
                    <a:pt x="5128849" y="111438"/>
                  </a:lnTo>
                  <a:cubicBezTo>
                    <a:pt x="5106279" y="111438"/>
                    <a:pt x="5087983" y="93142"/>
                    <a:pt x="5087983" y="70572"/>
                  </a:cubicBezTo>
                  <a:lnTo>
                    <a:pt x="5087983" y="20975"/>
                  </a:lnTo>
                  <a:lnTo>
                    <a:pt x="5096671" y="0"/>
                  </a:lnTo>
                  <a:lnTo>
                    <a:pt x="4863259" y="0"/>
                  </a:lnTo>
                  <a:lnTo>
                    <a:pt x="4871947" y="20975"/>
                  </a:lnTo>
                  <a:lnTo>
                    <a:pt x="4871947" y="70572"/>
                  </a:lnTo>
                  <a:cubicBezTo>
                    <a:pt x="4871947" y="93142"/>
                    <a:pt x="4853651" y="111438"/>
                    <a:pt x="4831081" y="111438"/>
                  </a:cubicBezTo>
                  <a:lnTo>
                    <a:pt x="4688424" y="111438"/>
                  </a:lnTo>
                  <a:cubicBezTo>
                    <a:pt x="4665854" y="111438"/>
                    <a:pt x="4647558" y="93142"/>
                    <a:pt x="4647558" y="70572"/>
                  </a:cubicBezTo>
                  <a:lnTo>
                    <a:pt x="4647558" y="20975"/>
                  </a:lnTo>
                  <a:lnTo>
                    <a:pt x="4656246" y="0"/>
                  </a:lnTo>
                  <a:lnTo>
                    <a:pt x="4422834" y="0"/>
                  </a:lnTo>
                  <a:lnTo>
                    <a:pt x="4431522" y="20975"/>
                  </a:lnTo>
                  <a:lnTo>
                    <a:pt x="4431522" y="70572"/>
                  </a:lnTo>
                  <a:cubicBezTo>
                    <a:pt x="4431522" y="93142"/>
                    <a:pt x="4413226" y="111438"/>
                    <a:pt x="4390656" y="111438"/>
                  </a:cubicBezTo>
                  <a:lnTo>
                    <a:pt x="4247999" y="111438"/>
                  </a:lnTo>
                  <a:cubicBezTo>
                    <a:pt x="4225429" y="111438"/>
                    <a:pt x="4207133" y="93142"/>
                    <a:pt x="4207133" y="70572"/>
                  </a:cubicBezTo>
                  <a:lnTo>
                    <a:pt x="4207133" y="20975"/>
                  </a:lnTo>
                  <a:lnTo>
                    <a:pt x="4215821" y="0"/>
                  </a:lnTo>
                  <a:lnTo>
                    <a:pt x="3982409" y="0"/>
                  </a:lnTo>
                  <a:lnTo>
                    <a:pt x="3991097" y="20975"/>
                  </a:lnTo>
                  <a:lnTo>
                    <a:pt x="3991097" y="70572"/>
                  </a:lnTo>
                  <a:cubicBezTo>
                    <a:pt x="3991097" y="93142"/>
                    <a:pt x="3972801" y="111438"/>
                    <a:pt x="3950231" y="111438"/>
                  </a:cubicBezTo>
                  <a:lnTo>
                    <a:pt x="3807574" y="111438"/>
                  </a:lnTo>
                  <a:cubicBezTo>
                    <a:pt x="3785004" y="111438"/>
                    <a:pt x="3766708" y="93142"/>
                    <a:pt x="3766708" y="70572"/>
                  </a:cubicBezTo>
                  <a:lnTo>
                    <a:pt x="3766708" y="20975"/>
                  </a:lnTo>
                  <a:lnTo>
                    <a:pt x="3775396" y="0"/>
                  </a:lnTo>
                  <a:lnTo>
                    <a:pt x="3541984" y="0"/>
                  </a:lnTo>
                  <a:lnTo>
                    <a:pt x="3550672" y="20975"/>
                  </a:lnTo>
                  <a:lnTo>
                    <a:pt x="3550672" y="70572"/>
                  </a:lnTo>
                  <a:cubicBezTo>
                    <a:pt x="3550672" y="93142"/>
                    <a:pt x="3532376" y="111438"/>
                    <a:pt x="3509806" y="111438"/>
                  </a:cubicBezTo>
                  <a:lnTo>
                    <a:pt x="3367149" y="111438"/>
                  </a:lnTo>
                  <a:cubicBezTo>
                    <a:pt x="3344579" y="111438"/>
                    <a:pt x="3326283" y="93142"/>
                    <a:pt x="3326283" y="70572"/>
                  </a:cubicBezTo>
                  <a:lnTo>
                    <a:pt x="3326283" y="20975"/>
                  </a:lnTo>
                  <a:lnTo>
                    <a:pt x="3334971" y="0"/>
                  </a:lnTo>
                  <a:lnTo>
                    <a:pt x="3101559" y="0"/>
                  </a:lnTo>
                  <a:lnTo>
                    <a:pt x="3110247" y="20975"/>
                  </a:lnTo>
                  <a:lnTo>
                    <a:pt x="3110247" y="70572"/>
                  </a:lnTo>
                  <a:cubicBezTo>
                    <a:pt x="3110247" y="93142"/>
                    <a:pt x="3091951" y="111438"/>
                    <a:pt x="3069381" y="111438"/>
                  </a:cubicBezTo>
                  <a:lnTo>
                    <a:pt x="2926724" y="111438"/>
                  </a:lnTo>
                  <a:cubicBezTo>
                    <a:pt x="2904154" y="111438"/>
                    <a:pt x="2885858" y="93142"/>
                    <a:pt x="2885858" y="70572"/>
                  </a:cubicBezTo>
                  <a:lnTo>
                    <a:pt x="2885858" y="20975"/>
                  </a:lnTo>
                  <a:lnTo>
                    <a:pt x="2894546" y="0"/>
                  </a:lnTo>
                  <a:lnTo>
                    <a:pt x="2661134" y="0"/>
                  </a:lnTo>
                  <a:lnTo>
                    <a:pt x="2669822" y="20975"/>
                  </a:lnTo>
                  <a:lnTo>
                    <a:pt x="2669822" y="70572"/>
                  </a:lnTo>
                  <a:cubicBezTo>
                    <a:pt x="2669822" y="93142"/>
                    <a:pt x="2651526" y="111438"/>
                    <a:pt x="2628956" y="111438"/>
                  </a:cubicBezTo>
                  <a:lnTo>
                    <a:pt x="2486299" y="111438"/>
                  </a:lnTo>
                  <a:cubicBezTo>
                    <a:pt x="2463729" y="111438"/>
                    <a:pt x="2445433" y="93142"/>
                    <a:pt x="2445433" y="70572"/>
                  </a:cubicBezTo>
                  <a:lnTo>
                    <a:pt x="2445433" y="20975"/>
                  </a:lnTo>
                  <a:lnTo>
                    <a:pt x="2454121" y="0"/>
                  </a:lnTo>
                  <a:lnTo>
                    <a:pt x="2220709" y="0"/>
                  </a:lnTo>
                  <a:lnTo>
                    <a:pt x="2229397" y="20975"/>
                  </a:lnTo>
                  <a:lnTo>
                    <a:pt x="2229397" y="70572"/>
                  </a:lnTo>
                  <a:cubicBezTo>
                    <a:pt x="2229397" y="93142"/>
                    <a:pt x="2211101" y="111438"/>
                    <a:pt x="2188531" y="111438"/>
                  </a:cubicBezTo>
                  <a:lnTo>
                    <a:pt x="2045874" y="111438"/>
                  </a:lnTo>
                  <a:cubicBezTo>
                    <a:pt x="2023304" y="111438"/>
                    <a:pt x="2005008" y="93142"/>
                    <a:pt x="2005008" y="70572"/>
                  </a:cubicBezTo>
                  <a:lnTo>
                    <a:pt x="2005008" y="20975"/>
                  </a:lnTo>
                  <a:lnTo>
                    <a:pt x="2013696" y="0"/>
                  </a:lnTo>
                  <a:lnTo>
                    <a:pt x="1780284" y="0"/>
                  </a:lnTo>
                  <a:lnTo>
                    <a:pt x="1788972" y="20975"/>
                  </a:lnTo>
                  <a:lnTo>
                    <a:pt x="1788972" y="70572"/>
                  </a:lnTo>
                  <a:cubicBezTo>
                    <a:pt x="1788972" y="93142"/>
                    <a:pt x="1770676" y="111438"/>
                    <a:pt x="1748106" y="111438"/>
                  </a:cubicBezTo>
                  <a:lnTo>
                    <a:pt x="1605449" y="111438"/>
                  </a:lnTo>
                  <a:cubicBezTo>
                    <a:pt x="1582879" y="111438"/>
                    <a:pt x="1564583" y="93142"/>
                    <a:pt x="1564583" y="70572"/>
                  </a:cubicBezTo>
                  <a:lnTo>
                    <a:pt x="1564583" y="20975"/>
                  </a:lnTo>
                  <a:lnTo>
                    <a:pt x="1573271" y="0"/>
                  </a:lnTo>
                  <a:lnTo>
                    <a:pt x="1339859" y="0"/>
                  </a:lnTo>
                  <a:lnTo>
                    <a:pt x="1348547" y="20975"/>
                  </a:lnTo>
                  <a:lnTo>
                    <a:pt x="1348547" y="70572"/>
                  </a:lnTo>
                  <a:cubicBezTo>
                    <a:pt x="1348547" y="93142"/>
                    <a:pt x="1330251" y="111438"/>
                    <a:pt x="1307681" y="111438"/>
                  </a:cubicBezTo>
                  <a:lnTo>
                    <a:pt x="1165024" y="111438"/>
                  </a:lnTo>
                  <a:cubicBezTo>
                    <a:pt x="1142454" y="111438"/>
                    <a:pt x="1124158" y="93142"/>
                    <a:pt x="1124158" y="70572"/>
                  </a:cubicBezTo>
                  <a:lnTo>
                    <a:pt x="1124158" y="20975"/>
                  </a:lnTo>
                  <a:lnTo>
                    <a:pt x="1132846" y="0"/>
                  </a:lnTo>
                  <a:lnTo>
                    <a:pt x="899434" y="0"/>
                  </a:lnTo>
                  <a:lnTo>
                    <a:pt x="908122" y="20975"/>
                  </a:lnTo>
                  <a:lnTo>
                    <a:pt x="908122" y="70572"/>
                  </a:lnTo>
                  <a:cubicBezTo>
                    <a:pt x="908122" y="93142"/>
                    <a:pt x="889826" y="111438"/>
                    <a:pt x="867256" y="111438"/>
                  </a:cubicBezTo>
                  <a:lnTo>
                    <a:pt x="724599" y="111438"/>
                  </a:lnTo>
                  <a:cubicBezTo>
                    <a:pt x="702029" y="111438"/>
                    <a:pt x="683733" y="93142"/>
                    <a:pt x="683733" y="70572"/>
                  </a:cubicBezTo>
                  <a:lnTo>
                    <a:pt x="683733" y="20975"/>
                  </a:lnTo>
                  <a:lnTo>
                    <a:pt x="692421" y="0"/>
                  </a:lnTo>
                  <a:lnTo>
                    <a:pt x="459009" y="0"/>
                  </a:lnTo>
                  <a:lnTo>
                    <a:pt x="467697" y="20975"/>
                  </a:lnTo>
                  <a:lnTo>
                    <a:pt x="467697" y="70572"/>
                  </a:lnTo>
                  <a:cubicBezTo>
                    <a:pt x="467697" y="93142"/>
                    <a:pt x="449401" y="111438"/>
                    <a:pt x="426831" y="111438"/>
                  </a:cubicBezTo>
                  <a:lnTo>
                    <a:pt x="284174" y="111438"/>
                  </a:lnTo>
                  <a:cubicBezTo>
                    <a:pt x="261604" y="111438"/>
                    <a:pt x="243308" y="93142"/>
                    <a:pt x="243308" y="70572"/>
                  </a:cubicBezTo>
                  <a:lnTo>
                    <a:pt x="243308" y="20975"/>
                  </a:lnTo>
                  <a:lnTo>
                    <a:pt x="251996" y="0"/>
                  </a:lnTo>
                  <a:lnTo>
                    <a:pt x="138959" y="0"/>
                  </a:lnTo>
                  <a:lnTo>
                    <a:pt x="0" y="247650"/>
                  </a:lnTo>
                  <a:lnTo>
                    <a:pt x="11627385" y="24765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67816" y="86087"/>
              <a:ext cx="100603" cy="228599"/>
              <a:chOff x="567816" y="86087"/>
              <a:chExt cx="100603" cy="228599"/>
            </a:xfrm>
          </p:grpSpPr>
          <p:sp>
            <p:nvSpPr>
              <p:cNvPr id="460" name="자유형 45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7" name="그룹 516"/>
            <p:cNvGrpSpPr/>
            <p:nvPr/>
          </p:nvGrpSpPr>
          <p:grpSpPr>
            <a:xfrm>
              <a:off x="1008120" y="86087"/>
              <a:ext cx="100603" cy="228599"/>
              <a:chOff x="567816" y="86087"/>
              <a:chExt cx="100603" cy="228599"/>
            </a:xfrm>
          </p:grpSpPr>
          <p:sp>
            <p:nvSpPr>
              <p:cNvPr id="518" name="자유형 51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9" name="자유형 51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0" name="그룹 519"/>
            <p:cNvGrpSpPr/>
            <p:nvPr/>
          </p:nvGrpSpPr>
          <p:grpSpPr>
            <a:xfrm>
              <a:off x="1448424" y="86087"/>
              <a:ext cx="100603" cy="228599"/>
              <a:chOff x="567816" y="86087"/>
              <a:chExt cx="100603" cy="228599"/>
            </a:xfrm>
          </p:grpSpPr>
          <p:sp>
            <p:nvSpPr>
              <p:cNvPr id="521" name="자유형 52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2" name="자유형 52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3" name="그룹 522"/>
            <p:cNvGrpSpPr/>
            <p:nvPr/>
          </p:nvGrpSpPr>
          <p:grpSpPr>
            <a:xfrm>
              <a:off x="1888728" y="86087"/>
              <a:ext cx="100603" cy="228599"/>
              <a:chOff x="567816" y="86087"/>
              <a:chExt cx="100603" cy="228599"/>
            </a:xfrm>
          </p:grpSpPr>
          <p:sp>
            <p:nvSpPr>
              <p:cNvPr id="524" name="자유형 52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5" name="자유형 52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6" name="그룹 525"/>
            <p:cNvGrpSpPr/>
            <p:nvPr/>
          </p:nvGrpSpPr>
          <p:grpSpPr>
            <a:xfrm>
              <a:off x="2329032" y="86087"/>
              <a:ext cx="100603" cy="228599"/>
              <a:chOff x="567816" y="86087"/>
              <a:chExt cx="100603" cy="228599"/>
            </a:xfrm>
          </p:grpSpPr>
          <p:sp>
            <p:nvSpPr>
              <p:cNvPr id="527" name="자유형 52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8" name="자유형 52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2769336" y="86087"/>
              <a:ext cx="100603" cy="228599"/>
              <a:chOff x="567816" y="86087"/>
              <a:chExt cx="100603" cy="228599"/>
            </a:xfrm>
          </p:grpSpPr>
          <p:sp>
            <p:nvSpPr>
              <p:cNvPr id="530" name="자유형 52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1" name="자유형 53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2" name="그룹 531"/>
            <p:cNvGrpSpPr/>
            <p:nvPr/>
          </p:nvGrpSpPr>
          <p:grpSpPr>
            <a:xfrm>
              <a:off x="3209640" y="86087"/>
              <a:ext cx="100603" cy="228599"/>
              <a:chOff x="567816" y="86087"/>
              <a:chExt cx="100603" cy="228599"/>
            </a:xfrm>
          </p:grpSpPr>
          <p:sp>
            <p:nvSpPr>
              <p:cNvPr id="533" name="자유형 532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4" name="자유형 533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5" name="그룹 534"/>
            <p:cNvGrpSpPr/>
            <p:nvPr/>
          </p:nvGrpSpPr>
          <p:grpSpPr>
            <a:xfrm>
              <a:off x="3649944" y="86087"/>
              <a:ext cx="100603" cy="228599"/>
              <a:chOff x="567816" y="86087"/>
              <a:chExt cx="100603" cy="228599"/>
            </a:xfrm>
          </p:grpSpPr>
          <p:sp>
            <p:nvSpPr>
              <p:cNvPr id="536" name="자유형 535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7" name="자유형 536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8" name="그룹 537"/>
            <p:cNvGrpSpPr/>
            <p:nvPr/>
          </p:nvGrpSpPr>
          <p:grpSpPr>
            <a:xfrm>
              <a:off x="4090248" y="86087"/>
              <a:ext cx="100603" cy="228599"/>
              <a:chOff x="567816" y="86087"/>
              <a:chExt cx="100603" cy="228599"/>
            </a:xfrm>
          </p:grpSpPr>
          <p:sp>
            <p:nvSpPr>
              <p:cNvPr id="539" name="자유형 538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0" name="자유형 539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1" name="그룹 540"/>
            <p:cNvGrpSpPr/>
            <p:nvPr/>
          </p:nvGrpSpPr>
          <p:grpSpPr>
            <a:xfrm>
              <a:off x="4530552" y="86087"/>
              <a:ext cx="100603" cy="228599"/>
              <a:chOff x="567816" y="86087"/>
              <a:chExt cx="100603" cy="228599"/>
            </a:xfrm>
          </p:grpSpPr>
          <p:sp>
            <p:nvSpPr>
              <p:cNvPr id="542" name="자유형 541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3" name="자유형 542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4" name="그룹 543"/>
            <p:cNvGrpSpPr/>
            <p:nvPr/>
          </p:nvGrpSpPr>
          <p:grpSpPr>
            <a:xfrm>
              <a:off x="4970856" y="86087"/>
              <a:ext cx="100603" cy="228599"/>
              <a:chOff x="567816" y="86087"/>
              <a:chExt cx="100603" cy="228599"/>
            </a:xfrm>
          </p:grpSpPr>
          <p:sp>
            <p:nvSpPr>
              <p:cNvPr id="545" name="자유형 544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6" name="자유형 54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7" name="그룹 546"/>
            <p:cNvGrpSpPr/>
            <p:nvPr/>
          </p:nvGrpSpPr>
          <p:grpSpPr>
            <a:xfrm>
              <a:off x="5411160" y="86087"/>
              <a:ext cx="100603" cy="228599"/>
              <a:chOff x="567816" y="86087"/>
              <a:chExt cx="100603" cy="228599"/>
            </a:xfrm>
          </p:grpSpPr>
          <p:sp>
            <p:nvSpPr>
              <p:cNvPr id="548" name="자유형 54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9" name="자유형 54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0" name="그룹 549"/>
            <p:cNvGrpSpPr/>
            <p:nvPr/>
          </p:nvGrpSpPr>
          <p:grpSpPr>
            <a:xfrm>
              <a:off x="5851464" y="86087"/>
              <a:ext cx="100603" cy="228599"/>
              <a:chOff x="567816" y="86087"/>
              <a:chExt cx="100603" cy="228599"/>
            </a:xfrm>
          </p:grpSpPr>
          <p:sp>
            <p:nvSpPr>
              <p:cNvPr id="551" name="자유형 55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2" name="자유형 55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3" name="그룹 552"/>
            <p:cNvGrpSpPr/>
            <p:nvPr/>
          </p:nvGrpSpPr>
          <p:grpSpPr>
            <a:xfrm>
              <a:off x="6291768" y="86087"/>
              <a:ext cx="100603" cy="228599"/>
              <a:chOff x="567816" y="86087"/>
              <a:chExt cx="100603" cy="228599"/>
            </a:xfrm>
          </p:grpSpPr>
          <p:sp>
            <p:nvSpPr>
              <p:cNvPr id="554" name="자유형 55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5" name="자유형 55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6" name="그룹 555"/>
            <p:cNvGrpSpPr/>
            <p:nvPr/>
          </p:nvGrpSpPr>
          <p:grpSpPr>
            <a:xfrm>
              <a:off x="6732072" y="86087"/>
              <a:ext cx="100603" cy="228599"/>
              <a:chOff x="567816" y="86087"/>
              <a:chExt cx="100603" cy="228599"/>
            </a:xfrm>
          </p:grpSpPr>
          <p:sp>
            <p:nvSpPr>
              <p:cNvPr id="557" name="자유형 55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8" name="자유형 55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7172376" y="86087"/>
              <a:ext cx="100603" cy="228599"/>
              <a:chOff x="567816" y="86087"/>
              <a:chExt cx="100603" cy="228599"/>
            </a:xfrm>
          </p:grpSpPr>
          <p:sp>
            <p:nvSpPr>
              <p:cNvPr id="560" name="자유형 55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1" name="자유형 56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2" name="그룹 561"/>
            <p:cNvGrpSpPr/>
            <p:nvPr/>
          </p:nvGrpSpPr>
          <p:grpSpPr>
            <a:xfrm>
              <a:off x="7612680" y="86087"/>
              <a:ext cx="100603" cy="228599"/>
              <a:chOff x="567816" y="86087"/>
              <a:chExt cx="100603" cy="228599"/>
            </a:xfrm>
          </p:grpSpPr>
          <p:sp>
            <p:nvSpPr>
              <p:cNvPr id="563" name="자유형 562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4" name="자유형 563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5" name="그룹 564"/>
            <p:cNvGrpSpPr/>
            <p:nvPr/>
          </p:nvGrpSpPr>
          <p:grpSpPr>
            <a:xfrm>
              <a:off x="8052984" y="86087"/>
              <a:ext cx="100603" cy="228599"/>
              <a:chOff x="567816" y="86087"/>
              <a:chExt cx="100603" cy="228599"/>
            </a:xfrm>
          </p:grpSpPr>
          <p:sp>
            <p:nvSpPr>
              <p:cNvPr id="566" name="자유형 565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7" name="자유형 566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8" name="그룹 567"/>
            <p:cNvGrpSpPr/>
            <p:nvPr/>
          </p:nvGrpSpPr>
          <p:grpSpPr>
            <a:xfrm>
              <a:off x="8493288" y="86087"/>
              <a:ext cx="100603" cy="228599"/>
              <a:chOff x="567816" y="86087"/>
              <a:chExt cx="100603" cy="228599"/>
            </a:xfrm>
          </p:grpSpPr>
          <p:sp>
            <p:nvSpPr>
              <p:cNvPr id="569" name="자유형 568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0" name="자유형 569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1" name="그룹 570"/>
            <p:cNvGrpSpPr/>
            <p:nvPr/>
          </p:nvGrpSpPr>
          <p:grpSpPr>
            <a:xfrm>
              <a:off x="8933592" y="86087"/>
              <a:ext cx="100603" cy="228599"/>
              <a:chOff x="567816" y="86087"/>
              <a:chExt cx="100603" cy="228599"/>
            </a:xfrm>
          </p:grpSpPr>
          <p:sp>
            <p:nvSpPr>
              <p:cNvPr id="572" name="자유형 571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3" name="자유형 572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4" name="그룹 573"/>
            <p:cNvGrpSpPr/>
            <p:nvPr/>
          </p:nvGrpSpPr>
          <p:grpSpPr>
            <a:xfrm>
              <a:off x="9373896" y="86087"/>
              <a:ext cx="100603" cy="228599"/>
              <a:chOff x="567816" y="86087"/>
              <a:chExt cx="100603" cy="228599"/>
            </a:xfrm>
          </p:grpSpPr>
          <p:sp>
            <p:nvSpPr>
              <p:cNvPr id="575" name="자유형 574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6" name="자유형 575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7" name="그룹 576"/>
            <p:cNvGrpSpPr/>
            <p:nvPr/>
          </p:nvGrpSpPr>
          <p:grpSpPr>
            <a:xfrm>
              <a:off x="9814200" y="86087"/>
              <a:ext cx="100603" cy="228599"/>
              <a:chOff x="567816" y="86087"/>
              <a:chExt cx="100603" cy="228599"/>
            </a:xfrm>
          </p:grpSpPr>
          <p:sp>
            <p:nvSpPr>
              <p:cNvPr id="578" name="자유형 577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9" name="자유형 578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0" name="그룹 579"/>
            <p:cNvGrpSpPr/>
            <p:nvPr/>
          </p:nvGrpSpPr>
          <p:grpSpPr>
            <a:xfrm>
              <a:off x="10254504" y="86087"/>
              <a:ext cx="100603" cy="228599"/>
              <a:chOff x="567816" y="86087"/>
              <a:chExt cx="100603" cy="228599"/>
            </a:xfrm>
          </p:grpSpPr>
          <p:sp>
            <p:nvSpPr>
              <p:cNvPr id="581" name="자유형 580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2" name="자유형 581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3" name="그룹 582"/>
            <p:cNvGrpSpPr/>
            <p:nvPr/>
          </p:nvGrpSpPr>
          <p:grpSpPr>
            <a:xfrm>
              <a:off x="10694808" y="86087"/>
              <a:ext cx="100603" cy="228599"/>
              <a:chOff x="567816" y="86087"/>
              <a:chExt cx="100603" cy="228599"/>
            </a:xfrm>
          </p:grpSpPr>
          <p:sp>
            <p:nvSpPr>
              <p:cNvPr id="584" name="자유형 583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5" name="자유형 584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6" name="그룹 585"/>
            <p:cNvGrpSpPr/>
            <p:nvPr/>
          </p:nvGrpSpPr>
          <p:grpSpPr>
            <a:xfrm>
              <a:off x="11135112" y="86087"/>
              <a:ext cx="100603" cy="228599"/>
              <a:chOff x="567816" y="86087"/>
              <a:chExt cx="100603" cy="228599"/>
            </a:xfrm>
          </p:grpSpPr>
          <p:sp>
            <p:nvSpPr>
              <p:cNvPr id="587" name="자유형 586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8" name="자유형 587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9" name="그룹 588"/>
            <p:cNvGrpSpPr/>
            <p:nvPr/>
          </p:nvGrpSpPr>
          <p:grpSpPr>
            <a:xfrm>
              <a:off x="11575416" y="86087"/>
              <a:ext cx="100603" cy="228599"/>
              <a:chOff x="567816" y="86087"/>
              <a:chExt cx="100603" cy="228599"/>
            </a:xfrm>
          </p:grpSpPr>
          <p:sp>
            <p:nvSpPr>
              <p:cNvPr id="590" name="자유형 589"/>
              <p:cNvSpPr/>
              <p:nvPr/>
            </p:nvSpPr>
            <p:spPr>
              <a:xfrm flipH="1">
                <a:off x="579133" y="116620"/>
                <a:ext cx="89286" cy="136212"/>
              </a:xfrm>
              <a:custGeom>
                <a:avLst/>
                <a:gdLst>
                  <a:gd name="connsiteX0" fmla="*/ 89286 w 89286"/>
                  <a:gd name="connsiteY0" fmla="*/ 0 h 136212"/>
                  <a:gd name="connsiteX1" fmla="*/ 40592 w 89286"/>
                  <a:gd name="connsiteY1" fmla="*/ 0 h 136212"/>
                  <a:gd name="connsiteX2" fmla="*/ 29079 w 89286"/>
                  <a:gd name="connsiteY2" fmla="*/ 19831 h 136212"/>
                  <a:gd name="connsiteX3" fmla="*/ 3745 w 89286"/>
                  <a:gd name="connsiteY3" fmla="*/ 98690 h 136212"/>
                  <a:gd name="connsiteX4" fmla="*/ 0 w 89286"/>
                  <a:gd name="connsiteY4" fmla="*/ 136212 h 136212"/>
                  <a:gd name="connsiteX5" fmla="*/ 39929 w 89286"/>
                  <a:gd name="connsiteY5" fmla="*/ 136212 h 136212"/>
                  <a:gd name="connsiteX6" fmla="*/ 41494 w 89286"/>
                  <a:gd name="connsiteY6" fmla="*/ 115454 h 136212"/>
                  <a:gd name="connsiteX7" fmla="*/ 81542 w 89286"/>
                  <a:gd name="connsiteY7" fmla="*/ 6009 h 136212"/>
                  <a:gd name="connsiteX8" fmla="*/ 89286 w 89286"/>
                  <a:gd name="connsiteY8" fmla="*/ 0 h 13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6" h="136212">
                    <a:moveTo>
                      <a:pt x="89286" y="0"/>
                    </a:moveTo>
                    <a:lnTo>
                      <a:pt x="40592" y="0"/>
                    </a:lnTo>
                    <a:lnTo>
                      <a:pt x="29079" y="19831"/>
                    </a:lnTo>
                    <a:cubicBezTo>
                      <a:pt x="18469" y="42060"/>
                      <a:pt x="9809" y="68797"/>
                      <a:pt x="3745" y="98690"/>
                    </a:cubicBezTo>
                    <a:lnTo>
                      <a:pt x="0" y="136212"/>
                    </a:lnTo>
                    <a:lnTo>
                      <a:pt x="39929" y="136212"/>
                    </a:lnTo>
                    <a:lnTo>
                      <a:pt x="41494" y="115454"/>
                    </a:lnTo>
                    <a:cubicBezTo>
                      <a:pt x="49266" y="65159"/>
                      <a:pt x="63742" y="25599"/>
                      <a:pt x="81542" y="6009"/>
                    </a:cubicBezTo>
                    <a:lnTo>
                      <a:pt x="8928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1" name="자유형 590"/>
              <p:cNvSpPr/>
              <p:nvPr/>
            </p:nvSpPr>
            <p:spPr>
              <a:xfrm>
                <a:off x="567816" y="86087"/>
                <a:ext cx="83874" cy="228599"/>
              </a:xfrm>
              <a:custGeom>
                <a:avLst/>
                <a:gdLst>
                  <a:gd name="connsiteX0" fmla="*/ 0 w 54769"/>
                  <a:gd name="connsiteY0" fmla="*/ 0 h 176212"/>
                  <a:gd name="connsiteX1" fmla="*/ 33338 w 54769"/>
                  <a:gd name="connsiteY1" fmla="*/ 64294 h 176212"/>
                  <a:gd name="connsiteX2" fmla="*/ 54769 w 54769"/>
                  <a:gd name="connsiteY2" fmla="*/ 176212 h 176212"/>
                  <a:gd name="connsiteX0" fmla="*/ 0 w 64294"/>
                  <a:gd name="connsiteY0" fmla="*/ 0 h 188118"/>
                  <a:gd name="connsiteX1" fmla="*/ 33338 w 64294"/>
                  <a:gd name="connsiteY1" fmla="*/ 64294 h 188118"/>
                  <a:gd name="connsiteX2" fmla="*/ 64294 w 64294"/>
                  <a:gd name="connsiteY2" fmla="*/ 188118 h 188118"/>
                  <a:gd name="connsiteX0" fmla="*/ 0 w 71438"/>
                  <a:gd name="connsiteY0" fmla="*/ 0 h 185736"/>
                  <a:gd name="connsiteX1" fmla="*/ 40482 w 71438"/>
                  <a:gd name="connsiteY1" fmla="*/ 61912 h 185736"/>
                  <a:gd name="connsiteX2" fmla="*/ 71438 w 71438"/>
                  <a:gd name="connsiteY2" fmla="*/ 185736 h 185736"/>
                  <a:gd name="connsiteX0" fmla="*/ 0 w 69057"/>
                  <a:gd name="connsiteY0" fmla="*/ 0 h 214311"/>
                  <a:gd name="connsiteX1" fmla="*/ 40482 w 69057"/>
                  <a:gd name="connsiteY1" fmla="*/ 61912 h 214311"/>
                  <a:gd name="connsiteX2" fmla="*/ 69057 w 69057"/>
                  <a:gd name="connsiteY2" fmla="*/ 214311 h 214311"/>
                  <a:gd name="connsiteX0" fmla="*/ 0 w 69427"/>
                  <a:gd name="connsiteY0" fmla="*/ 0 h 214311"/>
                  <a:gd name="connsiteX1" fmla="*/ 40482 w 69427"/>
                  <a:gd name="connsiteY1" fmla="*/ 61912 h 214311"/>
                  <a:gd name="connsiteX2" fmla="*/ 69057 w 69427"/>
                  <a:gd name="connsiteY2" fmla="*/ 214311 h 214311"/>
                  <a:gd name="connsiteX0" fmla="*/ 0 w 64741"/>
                  <a:gd name="connsiteY0" fmla="*/ 0 h 223836"/>
                  <a:gd name="connsiteX1" fmla="*/ 40482 w 64741"/>
                  <a:gd name="connsiteY1" fmla="*/ 61912 h 223836"/>
                  <a:gd name="connsiteX2" fmla="*/ 64294 w 64741"/>
                  <a:gd name="connsiteY2" fmla="*/ 223836 h 223836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4304"/>
                  <a:gd name="connsiteY0" fmla="*/ 0 h 235742"/>
                  <a:gd name="connsiteX1" fmla="*/ 50007 w 74304"/>
                  <a:gd name="connsiteY1" fmla="*/ 73818 h 235742"/>
                  <a:gd name="connsiteX2" fmla="*/ 73819 w 74304"/>
                  <a:gd name="connsiteY2" fmla="*/ 235742 h 235742"/>
                  <a:gd name="connsiteX0" fmla="*/ 0 w 79088"/>
                  <a:gd name="connsiteY0" fmla="*/ 0 h 228599"/>
                  <a:gd name="connsiteX1" fmla="*/ 54770 w 79088"/>
                  <a:gd name="connsiteY1" fmla="*/ 66675 h 228599"/>
                  <a:gd name="connsiteX2" fmla="*/ 78582 w 79088"/>
                  <a:gd name="connsiteY2" fmla="*/ 228599 h 228599"/>
                  <a:gd name="connsiteX0" fmla="*/ 0 w 83756"/>
                  <a:gd name="connsiteY0" fmla="*/ 0 h 228599"/>
                  <a:gd name="connsiteX1" fmla="*/ 54770 w 83756"/>
                  <a:gd name="connsiteY1" fmla="*/ 66675 h 228599"/>
                  <a:gd name="connsiteX2" fmla="*/ 83345 w 83756"/>
                  <a:gd name="connsiteY2" fmla="*/ 228599 h 228599"/>
                  <a:gd name="connsiteX0" fmla="*/ 0 w 83874"/>
                  <a:gd name="connsiteY0" fmla="*/ 0 h 228599"/>
                  <a:gd name="connsiteX1" fmla="*/ 59532 w 83874"/>
                  <a:gd name="connsiteY1" fmla="*/ 80963 h 228599"/>
                  <a:gd name="connsiteX2" fmla="*/ 83345 w 83874"/>
                  <a:gd name="connsiteY2" fmla="*/ 228599 h 228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74" h="228599">
                    <a:moveTo>
                      <a:pt x="0" y="0"/>
                    </a:moveTo>
                    <a:cubicBezTo>
                      <a:pt x="28774" y="12700"/>
                      <a:pt x="45641" y="42863"/>
                      <a:pt x="59532" y="80963"/>
                    </a:cubicBezTo>
                    <a:cubicBezTo>
                      <a:pt x="73423" y="119063"/>
                      <a:pt x="86718" y="170655"/>
                      <a:pt x="83345" y="228599"/>
                    </a:cubicBezTo>
                  </a:path>
                </a:pathLst>
              </a:custGeom>
              <a:noFill/>
              <a:ln w="2286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458A56D3-1CB5-4943-91D1-B2FD914544A4}"/>
              </a:ext>
            </a:extLst>
          </p:cNvPr>
          <p:cNvSpPr txBox="1"/>
          <p:nvPr/>
        </p:nvSpPr>
        <p:spPr>
          <a:xfrm>
            <a:off x="3821892" y="651139"/>
            <a:ext cx="46932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800" b="1" kern="0" dirty="0" smtClean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피보나치 수열</a:t>
            </a:r>
            <a:endParaRPr lang="en-US" altLang="ko-KR" sz="2800" b="1" kern="0" dirty="0" smtClean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latinLnBrk="0">
              <a:defRPr/>
            </a:pPr>
            <a:r>
              <a:rPr lang="en-US" altLang="ko-KR" sz="400" kern="0" dirty="0" smtClean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Enjoy </a:t>
            </a:r>
            <a:r>
              <a:rPr lang="en-US" altLang="ko-KR" sz="400" kern="0" dirty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your stylish business and campus life with BIZCAM</a:t>
            </a:r>
            <a:endParaRPr lang="ko-KR" altLang="en-US" sz="3200" kern="0" dirty="0">
              <a:solidFill>
                <a:prstClr val="white">
                  <a:lumMod val="50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179" y="1245151"/>
            <a:ext cx="3496163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5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44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HY견고딕</vt:lpstr>
      <vt:lpstr>맑은 고딕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cic</cp:lastModifiedBy>
  <cp:revision>12</cp:revision>
  <dcterms:created xsi:type="dcterms:W3CDTF">2021-10-09T03:47:15Z</dcterms:created>
  <dcterms:modified xsi:type="dcterms:W3CDTF">2022-02-19T00:38:59Z</dcterms:modified>
</cp:coreProperties>
</file>