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4" r:id="rId4"/>
    <p:sldId id="343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2" r:id="rId14"/>
    <p:sldId id="354" r:id="rId15"/>
    <p:sldId id="355" r:id="rId16"/>
    <p:sldId id="356" r:id="rId17"/>
    <p:sldId id="357" r:id="rId18"/>
    <p:sldId id="358" r:id="rId19"/>
    <p:sldId id="366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7" r:id="rId28"/>
    <p:sldId id="368" r:id="rId29"/>
    <p:sldId id="369" r:id="rId30"/>
    <p:sldId id="3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B9A0-809E-BA1E-9806-D7A4FE3ED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A228C-DBE3-06C1-4170-699E0A5FB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356DE-0C52-F088-7A28-AA6B057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78A0E-1ED6-9915-8419-1F35164E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722D7-0CCD-4CCA-A3FA-26295C34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86A6-BE67-AB23-DF95-5F39729A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08359-90A1-BB66-8A12-40C076D4E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E332-1242-EBF7-B81B-D098EBE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8746D-C96A-BD65-B438-EDC776D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8346F-E3A7-1CD6-F570-01D76B7C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7832-81FD-D381-255C-ED16F4256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26016-AA3D-43DD-C65B-C86825D3E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F6C8F-C72B-6DE8-9AB1-007D486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A671B-A145-05A0-63CB-C87895F9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A5997-6ADD-0AB8-A59E-95DE97E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13A5-26A2-0E21-8090-9728FBCF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1CFC8-2AFE-D723-C7B7-1285F38E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A942F-83A1-A87A-1619-1539908C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FD210-15CB-225E-85B1-38894AD7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820C0-78B1-9B04-EE14-D048800E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9110E-6847-A336-FD26-48129B55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FF578-C6B4-5420-1105-CD36CEE31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DE6F5-9764-888A-DD4E-8470472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48FDC-81E4-CFDD-620B-AADA9459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BD8E-693B-44D7-A172-E28C28F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BD750-3D5A-1DF8-96EE-26CCC029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F607E-DD4E-9602-15A4-F2CB0318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A5F67-ED3E-4E01-25C7-6F28E857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7C377-A009-5274-C804-05B4596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E8D32-31CD-F17D-20D0-0E140B73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21787-02F9-E6B3-6691-C9478140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E31C2-1315-57BC-9D7D-D4745775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0443B-0286-6A4B-B5BA-13A93C97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1711F-D001-3351-0F6D-9ADB143E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E7248-935F-AFF6-6FED-6EB8DDF7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7F186-D310-8E94-1273-AECACCDA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945-7874-1F41-AC17-EBF895AB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6C358-9BD7-45BA-2DAD-E1085B91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B6DF5-9437-BB6B-3091-B67813E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0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DF7B-4F3D-196A-6BBB-CCB70A90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DF053-971D-CDA2-CF47-557781E6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987C3-C94D-8962-6BA6-7902F87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13919-B4D1-87FD-E22B-2DCEB09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5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63807-F47B-1076-C680-26846340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C194FB-1803-134D-AB41-43FD3953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42BC0-C879-64C1-034E-D81EA6DF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5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3CFA8-5C49-60FE-54BB-3C3E6FB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A9237-672D-86CC-C2B3-907EE224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1E914-3C5B-3977-A8CF-700010B86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06126-C3FA-4878-3D94-FBC53A60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FE9E1-AF18-9C28-AB40-7C5B5D36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97E21-1000-579C-A879-749B4F1C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B385-25B1-79A5-9541-1B465EDA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C4FF5-47F2-5EA9-4F02-F56B613B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78BFD-0C95-5947-3CD9-74536EAE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502D6-3721-0224-C166-8777A9A0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0B14E-E66A-D175-1D31-91CF976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A8A06-DF00-4C4C-316D-D8032F16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77EB3E-A242-A47A-6D2F-A76E873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E87A4-AAB4-660D-C0E9-2F9D8A9D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915B9-E2EF-5B53-50D6-D31C001E2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8D67-306F-41A8-89B9-3BCC53676A4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F7245-B8AB-D49F-7B9F-5C7E78770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9ECE-81F9-19FD-6D95-267F9EEF8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76C2-3129-4154-A7F7-1351EF7B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666666-2EC3-2E30-AFA9-D6AF27AA239A}"/>
              </a:ext>
            </a:extLst>
          </p:cNvPr>
          <p:cNvSpPr/>
          <p:nvPr/>
        </p:nvSpPr>
        <p:spPr>
          <a:xfrm>
            <a:off x="1156447" y="1102659"/>
            <a:ext cx="413272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/>
              <a:t>HelloJulia.jl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638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43461F-8250-B763-38DB-9CA270CF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58" y="0"/>
            <a:ext cx="7227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B79CB9-41CB-CA80-8A94-2A784EA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20" y="0"/>
            <a:ext cx="7191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84C958-D80E-D268-545F-7B0382DE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14" y="0"/>
            <a:ext cx="9755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4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59134A-CEF4-B23C-54AD-5267C821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847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2261E-3FEF-7D5C-7DE1-572167C9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847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5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781CDC-2684-5119-B64F-A71D0CAB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44" y="0"/>
            <a:ext cx="8498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8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A84C57-EC5B-3F5E-BD14-EAC3F9E1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44" y="0"/>
            <a:ext cx="8498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F8B2F2-229C-50CE-E593-59708649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62" y="0"/>
            <a:ext cx="7250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CCDAD5-5E9C-2482-D12A-5441B1BE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77" y="0"/>
            <a:ext cx="723678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D0C26-B495-1464-2716-5CF367309201}"/>
              </a:ext>
            </a:extLst>
          </p:cNvPr>
          <p:cNvSpPr txBox="1"/>
          <p:nvPr/>
        </p:nvSpPr>
        <p:spPr>
          <a:xfrm>
            <a:off x="209538" y="1388640"/>
            <a:ext cx="3950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https://juliaai.github.io/DataScienceTutorials.jl/</a:t>
            </a:r>
          </a:p>
        </p:txBody>
      </p:sp>
    </p:spTree>
    <p:extLst>
      <p:ext uri="{BB962C8B-B14F-4D97-AF65-F5344CB8AC3E}">
        <p14:creationId xmlns:p14="http://schemas.microsoft.com/office/powerpoint/2010/main" val="285795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666666-2EC3-2E30-AFA9-D6AF27AA239A}"/>
              </a:ext>
            </a:extLst>
          </p:cNvPr>
          <p:cNvSpPr/>
          <p:nvPr/>
        </p:nvSpPr>
        <p:spPr>
          <a:xfrm>
            <a:off x="1156447" y="1102659"/>
            <a:ext cx="413272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Julia</a:t>
            </a:r>
            <a:r>
              <a:rPr lang="ko-KR" altLang="en-US" sz="4000" dirty="0"/>
              <a:t> </a:t>
            </a:r>
            <a:r>
              <a:rPr lang="en-US" altLang="ko-KR" sz="4000" dirty="0"/>
              <a:t>1.7.3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BC2A8-D00F-205C-7080-9D57CAC5F39C}"/>
              </a:ext>
            </a:extLst>
          </p:cNvPr>
          <p:cNvSpPr txBox="1"/>
          <p:nvPr/>
        </p:nvSpPr>
        <p:spPr>
          <a:xfrm>
            <a:off x="1868008" y="4338029"/>
            <a:ext cx="3950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setting environments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7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2F6EE-A867-578F-D8B1-84EF0A9E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11" y="0"/>
            <a:ext cx="77125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8686E3-6D46-2E27-6105-0078D0092423}"/>
              </a:ext>
            </a:extLst>
          </p:cNvPr>
          <p:cNvSpPr txBox="1"/>
          <p:nvPr/>
        </p:nvSpPr>
        <p:spPr>
          <a:xfrm>
            <a:off x="4567491" y="760165"/>
            <a:ext cx="46596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ENV["JULIA_PKG_PRECOMPILE_AUTO"]=0</a:t>
            </a:r>
          </a:p>
          <a:p>
            <a:r>
              <a:rPr lang="en-US" altLang="ko-KR" sz="1200" b="1" dirty="0">
                <a:solidFill>
                  <a:srgbClr val="FFFF00"/>
                </a:solidFill>
              </a:rPr>
              <a:t>using Pkg</a:t>
            </a:r>
          </a:p>
          <a:p>
            <a:r>
              <a:rPr lang="en-US" altLang="ko-KR" sz="1200" b="1" dirty="0" err="1">
                <a:solidFill>
                  <a:srgbClr val="FFFF00"/>
                </a:solidFill>
              </a:rPr>
              <a:t>Pkg.activate</a:t>
            </a:r>
            <a:r>
              <a:rPr lang="en-US" altLang="ko-KR" sz="1200" b="1" dirty="0">
                <a:solidFill>
                  <a:srgbClr val="FFFF00"/>
                </a:solidFill>
              </a:rPr>
              <a:t>(temp=true)</a:t>
            </a:r>
          </a:p>
          <a:p>
            <a:r>
              <a:rPr lang="en-US" altLang="ko-KR" sz="1200" b="1" dirty="0" err="1">
                <a:solidFill>
                  <a:srgbClr val="FFFF00"/>
                </a:solidFill>
              </a:rPr>
              <a:t>Pkg.develop</a:t>
            </a:r>
            <a:r>
              <a:rPr lang="en-US" altLang="ko-KR" sz="1200" b="1" dirty="0">
                <a:solidFill>
                  <a:srgbClr val="FFFF00"/>
                </a:solidFill>
              </a:rPr>
              <a:t>(</a:t>
            </a:r>
            <a:r>
              <a:rPr lang="en-US" altLang="ko-KR" sz="1200" b="1" dirty="0" err="1">
                <a:solidFill>
                  <a:srgbClr val="FFFF00"/>
                </a:solidFill>
              </a:rPr>
              <a:t>url</a:t>
            </a:r>
            <a:r>
              <a:rPr lang="en-US" altLang="ko-KR" sz="1200" b="1" dirty="0">
                <a:solidFill>
                  <a:srgbClr val="FFFF00"/>
                </a:solidFill>
              </a:rPr>
              <a:t>="https://github.com/</a:t>
            </a:r>
            <a:r>
              <a:rPr lang="en-US" altLang="ko-KR" sz="1200" b="1" dirty="0" err="1">
                <a:solidFill>
                  <a:srgbClr val="FFFF00"/>
                </a:solidFill>
              </a:rPr>
              <a:t>ablaom</a:t>
            </a:r>
            <a:r>
              <a:rPr lang="en-US" altLang="ko-KR" sz="1200" b="1" dirty="0">
                <a:solidFill>
                  <a:srgbClr val="FFFF00"/>
                </a:solidFill>
              </a:rPr>
              <a:t>/</a:t>
            </a:r>
            <a:r>
              <a:rPr lang="en-US" altLang="ko-KR" sz="1200" b="1" dirty="0" err="1">
                <a:solidFill>
                  <a:srgbClr val="FFFF00"/>
                </a:solidFill>
              </a:rPr>
              <a:t>HelloJulia.jl</a:t>
            </a:r>
            <a:r>
              <a:rPr lang="en-US" altLang="ko-KR" sz="1200" b="1" dirty="0">
                <a:solidFill>
                  <a:srgbClr val="FFFF00"/>
                </a:solidFill>
              </a:rPr>
              <a:t>")</a:t>
            </a:r>
          </a:p>
          <a:p>
            <a:r>
              <a:rPr lang="en-US" altLang="ko-KR" sz="1200" b="1" dirty="0" err="1">
                <a:solidFill>
                  <a:srgbClr val="FFFF00"/>
                </a:solidFill>
              </a:rPr>
              <a:t>Pkg.activate</a:t>
            </a:r>
            <a:r>
              <a:rPr lang="en-US" altLang="ko-KR" sz="1200" b="1" dirty="0">
                <a:solidFill>
                  <a:srgbClr val="FFFF00"/>
                </a:solidFill>
              </a:rPr>
              <a:t>(</a:t>
            </a:r>
            <a:r>
              <a:rPr lang="en-US" altLang="ko-KR" sz="1200" b="1" dirty="0" err="1">
                <a:solidFill>
                  <a:srgbClr val="FFFF00"/>
                </a:solidFill>
              </a:rPr>
              <a:t>joinpath</a:t>
            </a:r>
            <a:r>
              <a:rPr lang="en-US" altLang="ko-KR" sz="1200" b="1" dirty="0">
                <a:solidFill>
                  <a:srgbClr val="FFFF00"/>
                </a:solidFill>
              </a:rPr>
              <a:t>(</a:t>
            </a:r>
            <a:r>
              <a:rPr lang="en-US" altLang="ko-KR" sz="1200" b="1" dirty="0" err="1">
                <a:solidFill>
                  <a:srgbClr val="FFFF00"/>
                </a:solidFill>
              </a:rPr>
              <a:t>Pkg.devdir</a:t>
            </a:r>
            <a:r>
              <a:rPr lang="en-US" altLang="ko-KR" sz="1200" b="1" dirty="0">
                <a:solidFill>
                  <a:srgbClr val="FFFF00"/>
                </a:solidFill>
              </a:rPr>
              <a:t>(), "</a:t>
            </a:r>
            <a:r>
              <a:rPr lang="en-US" altLang="ko-KR" sz="1200" b="1" dirty="0" err="1">
                <a:solidFill>
                  <a:srgbClr val="FFFF00"/>
                </a:solidFill>
              </a:rPr>
              <a:t>HelloJulia</a:t>
            </a:r>
            <a:r>
              <a:rPr lang="en-US" altLang="ko-KR" sz="1200" b="1" dirty="0">
                <a:solidFill>
                  <a:srgbClr val="FFFF00"/>
                </a:solidFill>
              </a:rPr>
              <a:t>"))</a:t>
            </a:r>
          </a:p>
          <a:p>
            <a:r>
              <a:rPr lang="en-US" altLang="ko-KR" sz="1200" b="1" dirty="0" err="1">
                <a:solidFill>
                  <a:srgbClr val="FFFF00"/>
                </a:solidFill>
              </a:rPr>
              <a:t>Pkg.instantiate</a:t>
            </a:r>
            <a:r>
              <a:rPr lang="en-US" altLang="ko-KR" sz="1200" b="1" dirty="0">
                <a:solidFill>
                  <a:srgbClr val="FFFF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ENV["JULIA_PKG_PRECOMPILE_AUTO"]=1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HelloJulia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setup()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3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63A754-B16A-B151-5B51-7CB41F66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255C6D-78A3-51F0-859A-1D56BAB4A0CE}"/>
              </a:ext>
            </a:extLst>
          </p:cNvPr>
          <p:cNvSpPr/>
          <p:nvPr/>
        </p:nvSpPr>
        <p:spPr>
          <a:xfrm>
            <a:off x="1156447" y="1102659"/>
            <a:ext cx="413272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MLJ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508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0A607-9994-4DD0-6028-F55C4DD8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0" y="878714"/>
            <a:ext cx="9505706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0C2D16-FB9B-78B6-645F-3910E139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7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80742-14AD-04F5-F89D-8E0492CAA5B2}"/>
              </a:ext>
            </a:extLst>
          </p:cNvPr>
          <p:cNvSpPr txBox="1"/>
          <p:nvPr/>
        </p:nvSpPr>
        <p:spPr>
          <a:xfrm>
            <a:off x="1156447" y="16087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https://stackoverflow.com/questions/70800177/delete-full-workspace-or-one-variable-in-julia/70800602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3ACEC-97C1-A014-3BE8-46EF03D02810}"/>
              </a:ext>
            </a:extLst>
          </p:cNvPr>
          <p:cNvSpPr txBox="1"/>
          <p:nvPr/>
        </p:nvSpPr>
        <p:spPr>
          <a:xfrm>
            <a:off x="1156447" y="3105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줄리아의 오픈 이슈</a:t>
            </a:r>
          </a:p>
        </p:txBody>
      </p:sp>
    </p:spTree>
    <p:extLst>
      <p:ext uri="{BB962C8B-B14F-4D97-AF65-F5344CB8AC3E}">
        <p14:creationId xmlns:p14="http://schemas.microsoft.com/office/powerpoint/2010/main" val="78185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98BAFE-D74C-F342-10B1-537C236C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3CE0B-D9B4-2139-759F-B8DCD3AC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9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4DD597-6F27-B800-8955-7C030AC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92784D-324E-2BA2-FAE7-DB7C9321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6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E2FAF9-DC96-CFE3-9663-C50DDE1B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41273E-397C-BC8E-B1F0-8586A11C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0" y="0"/>
            <a:ext cx="7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3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885DB9-056B-AFD8-F34E-348FF40F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76" y="0"/>
            <a:ext cx="850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6C4665-CE4F-2C52-45F1-CD63495E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0" y="0"/>
            <a:ext cx="7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99048E-81D6-8D3B-7876-879F335B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0" y="0"/>
            <a:ext cx="7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8324D5-3514-91A9-3589-18C8F5C3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0" y="0"/>
            <a:ext cx="7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A026D6-D9B6-C44E-FB70-3142F7D8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0" y="0"/>
            <a:ext cx="771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F506D-0669-F694-6B53-CFB3A4A4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366285"/>
            <a:ext cx="9326277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E6FBB-A949-162C-BE96-9D165115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20" y="0"/>
            <a:ext cx="7191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7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107</Words>
  <Application>Microsoft Office PowerPoint</Application>
  <PresentationFormat>와이드스크린</PresentationFormat>
  <Paragraphs>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16</cp:revision>
  <dcterms:created xsi:type="dcterms:W3CDTF">2022-09-22T03:15:15Z</dcterms:created>
  <dcterms:modified xsi:type="dcterms:W3CDTF">2022-10-03T13:45:54Z</dcterms:modified>
</cp:coreProperties>
</file>