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23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E7A38-7E87-0728-BE20-1B15D5D4A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9309FE-0FAB-032B-5A84-5959A2C9D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862A7-65A0-F5EA-611A-0F30F0D1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67D0-2E58-4724-A2E7-26C95F27688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C0F8A-9FDA-18C3-312C-DDA8DD5A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B9333-E3EB-2F0E-FA44-352906A6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9D30-CACB-478F-B671-905689DA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58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7111A-D8DE-FD01-6791-69E01220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161600-F562-822F-1264-A42A24018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AB060-BE7D-96E1-0410-C6DC17D1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67D0-2E58-4724-A2E7-26C95F27688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2EE53-9124-EB7C-CEA0-BEF5FE6E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80F03-CB5D-4038-1EBE-9F1E5D50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9D30-CACB-478F-B671-905689DA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0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D1F33B-DAFA-4ABC-9E1D-3C2021520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4196A3-4486-8C8B-7BDA-ED62E22AA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BA1D2-B481-6419-53B6-C083A8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67D0-2E58-4724-A2E7-26C95F27688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F7366-BE6B-E2F7-1619-F4203C2F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D6E87-6CCC-5888-5A95-B7E1BBCC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9D30-CACB-478F-B671-905689DA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2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CE853-0AAA-846B-728A-BBC90C1E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482F9-EB64-2135-CEF6-4037C691F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8B44F-B05B-0E21-E431-F1D285E1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67D0-2E58-4724-A2E7-26C95F27688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664FC-F1A8-335D-CFE6-6C2F307C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B993D-45C5-B9AB-7DDC-1FB8D00D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9D30-CACB-478F-B671-905689DA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8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30BC4-B13D-3CA7-E524-CCB02343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7F8002-B45F-82F3-6E2D-85ACEA20D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5578B-FF6F-9756-3ECD-D5A233FE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67D0-2E58-4724-A2E7-26C95F27688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89A13-6D10-5FB5-79E9-65ADBE56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F75F0-A58D-F20E-B4CB-54D2A10E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9D30-CACB-478F-B671-905689DA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4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8871F-12E5-44AC-43B2-632B53FD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6B026-2924-293E-464C-FC6A64C2E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F53AB0-7AED-834B-3558-EFE379111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704FB-E15F-7EC9-9698-D2F14C48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67D0-2E58-4724-A2E7-26C95F27688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A6FFBA-8E98-DC06-FEDB-C0BBDAB3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D4B577-6677-D1E7-93BB-F02AA063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9D30-CACB-478F-B671-905689DA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F255C-4122-1780-62EA-F89B60A0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B3A86-DB91-D8A3-F218-3E03E7D39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8C8FC4-09F6-0195-8A55-1F6C6B551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9D81CE-FD0A-6E29-A0E3-802B393E0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047A54-B6E4-8412-9C6A-2AA250ECA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954B5A-C6C0-41C0-410F-3A29D208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67D0-2E58-4724-A2E7-26C95F27688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73F02E-4324-A63F-E18E-E991A2E8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ED5D82-9B99-8316-C2D0-E7B33892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9D30-CACB-478F-B671-905689DA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8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4DABE-0587-2310-9AF0-F6394EE7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3D5FE5-4E02-76EF-3B1B-910CF12E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67D0-2E58-4724-A2E7-26C95F27688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4E8C4C-694F-4DE9-4BEF-2DB13F03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9209BA-0826-F9F0-7E74-48740262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9D30-CACB-478F-B671-905689DA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91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1E974E-94E9-F3A7-5977-174774CA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67D0-2E58-4724-A2E7-26C95F27688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5C1D60-AF09-478F-1528-EB23CF3E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BF0C98-EBEB-C4A7-54D8-4AB8B5F9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9D30-CACB-478F-B671-905689DA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09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49A52-9920-F955-BF34-B57EA065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ABC56-64FD-8A01-9EA7-344389C19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63E0E3-4AC4-3C75-54EC-5B6ADE04E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21F3E0-242A-B209-FB46-B6CBA6D2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67D0-2E58-4724-A2E7-26C95F27688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43CC1-9F15-1D2A-F6C1-B97302E6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B796E-0B46-FA07-CEBA-E3B9F6B6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9D30-CACB-478F-B671-905689DA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2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E83D7-C876-5872-BAD5-B7518C04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864ABF-CA99-E1C2-DDD3-B8F7846C8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121B8B-3ECE-D3A7-28AE-959BD5B53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A5A546-F2D0-9E3C-E214-4AC8BA19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67D0-2E58-4724-A2E7-26C95F27688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BD1697-87E9-236C-42F0-0BDB1DEC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36196C-F8EA-8AFC-65FF-CE287BEA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9D30-CACB-478F-B671-905689DA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28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076305-DDEE-1A23-899A-5411CEB0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728DC-5EC1-ADA7-55E1-33EAA3417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80539-1925-1613-5619-38586C691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E67D0-2E58-4724-A2E7-26C95F276887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9DD24-9400-479D-A24C-DDA35937C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0235D-8A28-43CE-740D-5912E7B1D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69D30-CACB-478F-B671-905689DA8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1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st.stsci.edu/portal/Mashup/Clients/Mast/Portal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823073-0054-0414-78B3-C0FB59D70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932"/>
            <a:ext cx="12192000" cy="65561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AA41381-AFBE-977F-9BE0-D49A970045B7}"/>
              </a:ext>
            </a:extLst>
          </p:cNvPr>
          <p:cNvSpPr/>
          <p:nvPr/>
        </p:nvSpPr>
        <p:spPr>
          <a:xfrm>
            <a:off x="887506" y="412376"/>
            <a:ext cx="3056965" cy="2599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B69708-A468-4984-E889-4C4BF54D616F}"/>
              </a:ext>
            </a:extLst>
          </p:cNvPr>
          <p:cNvSpPr/>
          <p:nvPr/>
        </p:nvSpPr>
        <p:spPr>
          <a:xfrm>
            <a:off x="5082989" y="1353670"/>
            <a:ext cx="860611" cy="1792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C98C85-0030-7F59-0806-D2E717F32704}"/>
              </a:ext>
            </a:extLst>
          </p:cNvPr>
          <p:cNvSpPr/>
          <p:nvPr/>
        </p:nvSpPr>
        <p:spPr>
          <a:xfrm>
            <a:off x="394447" y="340658"/>
            <a:ext cx="376518" cy="3765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1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C376B59-2EBA-48DE-1D7B-4A9E895AED36}"/>
              </a:ext>
            </a:extLst>
          </p:cNvPr>
          <p:cNvSpPr/>
          <p:nvPr/>
        </p:nvSpPr>
        <p:spPr>
          <a:xfrm>
            <a:off x="6060143" y="1353670"/>
            <a:ext cx="376518" cy="3765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2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034CB1-035B-2B25-956E-F4A5A63C95EF}"/>
              </a:ext>
            </a:extLst>
          </p:cNvPr>
          <p:cNvSpPr/>
          <p:nvPr/>
        </p:nvSpPr>
        <p:spPr>
          <a:xfrm>
            <a:off x="4141694" y="268940"/>
            <a:ext cx="7655859" cy="7261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0" i="0" u="none" strike="noStrike" dirty="0">
                <a:solidFill>
                  <a:srgbClr val="0000FF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ko-KR" altLang="en-US" sz="2000" b="0" i="0" u="none" strike="noStrike" dirty="0">
                <a:solidFill>
                  <a:srgbClr val="0000FF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주소</a:t>
            </a:r>
            <a:r>
              <a:rPr lang="en-US" altLang="ko-KR" sz="2000" b="0" i="0" u="none" strike="noStrike" dirty="0">
                <a:solidFill>
                  <a:srgbClr val="0000FF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 https://mast.stsci.edu/portal/Mashup/Clients/Mast/Portal.html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3BB17D-CCC3-BEBF-1EC2-0B6473177A28}"/>
              </a:ext>
            </a:extLst>
          </p:cNvPr>
          <p:cNvSpPr/>
          <p:nvPr/>
        </p:nvSpPr>
        <p:spPr>
          <a:xfrm>
            <a:off x="6553204" y="1313329"/>
            <a:ext cx="4823008" cy="41685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Advanced Search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FITS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탐색</a:t>
            </a:r>
          </a:p>
        </p:txBody>
      </p:sp>
    </p:spTree>
    <p:extLst>
      <p:ext uri="{BB962C8B-B14F-4D97-AF65-F5344CB8AC3E}">
        <p14:creationId xmlns:p14="http://schemas.microsoft.com/office/powerpoint/2010/main" val="45380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47C693-5DFD-2BF5-D7A5-866374E98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932"/>
            <a:ext cx="12192000" cy="65561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4883B74-127A-C2FC-9A9B-9A65CAFFA39B}"/>
              </a:ext>
            </a:extLst>
          </p:cNvPr>
          <p:cNvSpPr/>
          <p:nvPr/>
        </p:nvSpPr>
        <p:spPr>
          <a:xfrm>
            <a:off x="2303930" y="3299011"/>
            <a:ext cx="2608729" cy="2599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DFB3E-A9D2-D62E-0D25-D053B1C302F9}"/>
              </a:ext>
            </a:extLst>
          </p:cNvPr>
          <p:cNvSpPr/>
          <p:nvPr/>
        </p:nvSpPr>
        <p:spPr>
          <a:xfrm>
            <a:off x="7673789" y="3299010"/>
            <a:ext cx="2608729" cy="2599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292B0A6-263C-CFEE-34ED-48A47213EBDF}"/>
              </a:ext>
            </a:extLst>
          </p:cNvPr>
          <p:cNvSpPr/>
          <p:nvPr/>
        </p:nvSpPr>
        <p:spPr>
          <a:xfrm>
            <a:off x="7297271" y="2922492"/>
            <a:ext cx="376518" cy="3765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3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A285BCE-1F53-0277-3734-1B70DB14913A}"/>
              </a:ext>
            </a:extLst>
          </p:cNvPr>
          <p:cNvSpPr/>
          <p:nvPr/>
        </p:nvSpPr>
        <p:spPr>
          <a:xfrm>
            <a:off x="1927412" y="2998690"/>
            <a:ext cx="376518" cy="3765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4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CB2E9E-BF0A-5AC2-6473-71795B41EEE6}"/>
              </a:ext>
            </a:extLst>
          </p:cNvPr>
          <p:cNvSpPr/>
          <p:nvPr/>
        </p:nvSpPr>
        <p:spPr>
          <a:xfrm>
            <a:off x="1765604" y="1448051"/>
            <a:ext cx="1560302" cy="1745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58190E-6C3D-B880-ADDD-F66B2FB66951}"/>
              </a:ext>
            </a:extLst>
          </p:cNvPr>
          <p:cNvSpPr/>
          <p:nvPr/>
        </p:nvSpPr>
        <p:spPr>
          <a:xfrm>
            <a:off x="3222811" y="1433618"/>
            <a:ext cx="5356413" cy="25997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천만개의 데이터를 찾아볼 수 있음을 알려줌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F5B390-17F7-30CD-AA41-BE3335F15C45}"/>
              </a:ext>
            </a:extLst>
          </p:cNvPr>
          <p:cNvSpPr/>
          <p:nvPr/>
        </p:nvSpPr>
        <p:spPr>
          <a:xfrm>
            <a:off x="2366683" y="3635182"/>
            <a:ext cx="2805952" cy="60064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찾고자 하는 천체 목록 번호 또는 위치 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FA2FB6-98E0-C56C-67AC-CCE742425B7A}"/>
              </a:ext>
            </a:extLst>
          </p:cNvPr>
          <p:cNvSpPr/>
          <p:nvPr/>
        </p:nvSpPr>
        <p:spPr>
          <a:xfrm>
            <a:off x="7673789" y="3675528"/>
            <a:ext cx="3801035" cy="25997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이용하고자 하는 프로젝트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망원경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355246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0463D0F-CD52-207D-B0CF-027529430C1B}"/>
              </a:ext>
            </a:extLst>
          </p:cNvPr>
          <p:cNvGrpSpPr/>
          <p:nvPr/>
        </p:nvGrpSpPr>
        <p:grpSpPr>
          <a:xfrm>
            <a:off x="82927" y="150932"/>
            <a:ext cx="12028392" cy="6393303"/>
            <a:chOff x="-123263" y="150932"/>
            <a:chExt cx="12315263" cy="655613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6EF64F6-3545-B245-2990-6709A353A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50932"/>
              <a:ext cx="12192000" cy="655613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EDB7EA8-DC60-C937-2036-429B2228C48C}"/>
                </a:ext>
              </a:extLst>
            </p:cNvPr>
            <p:cNvSpPr/>
            <p:nvPr/>
          </p:nvSpPr>
          <p:spPr>
            <a:xfrm>
              <a:off x="7673789" y="3299010"/>
              <a:ext cx="2608729" cy="25997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18DC6F0-0E69-E5E6-81A5-A289991DA181}"/>
                </a:ext>
              </a:extLst>
            </p:cNvPr>
            <p:cNvSpPr/>
            <p:nvPr/>
          </p:nvSpPr>
          <p:spPr>
            <a:xfrm>
              <a:off x="2294966" y="3299009"/>
              <a:ext cx="2608729" cy="25997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17E9C93-F946-E5D3-C5A7-342B07A83FBA}"/>
                </a:ext>
              </a:extLst>
            </p:cNvPr>
            <p:cNvSpPr/>
            <p:nvPr/>
          </p:nvSpPr>
          <p:spPr>
            <a:xfrm>
              <a:off x="-123263" y="1423521"/>
              <a:ext cx="376518" cy="3765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FF00"/>
                  </a:solidFill>
                </a:rPr>
                <a:t>5</a:t>
              </a:r>
              <a:endParaRPr lang="ko-KR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B4351F8-3174-7102-A570-C839FB113C94}"/>
                </a:ext>
              </a:extLst>
            </p:cNvPr>
            <p:cNvSpPr/>
            <p:nvPr/>
          </p:nvSpPr>
          <p:spPr>
            <a:xfrm>
              <a:off x="316008" y="1481792"/>
              <a:ext cx="616322" cy="25997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76C362-C614-94A4-BEED-A24170E7AE12}"/>
              </a:ext>
            </a:extLst>
          </p:cNvPr>
          <p:cNvSpPr/>
          <p:nvPr/>
        </p:nvSpPr>
        <p:spPr>
          <a:xfrm>
            <a:off x="1863772" y="1381354"/>
            <a:ext cx="1076652" cy="2535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169057-6653-E61E-ACA5-8FA93B96DD10}"/>
              </a:ext>
            </a:extLst>
          </p:cNvPr>
          <p:cNvSpPr/>
          <p:nvPr/>
        </p:nvSpPr>
        <p:spPr>
          <a:xfrm>
            <a:off x="3021173" y="1390878"/>
            <a:ext cx="3917510" cy="679969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조건으로 검색 시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데이터를 찾을 수 있음을 알려줌</a:t>
            </a:r>
            <a:endParaRPr lang="en-US" altLang="ko-KR" sz="16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Search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버튼을 꼭 </a:t>
            </a:r>
            <a:r>
              <a:rPr lang="ko-KR" altLang="en-US" sz="16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눌러줌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6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4460C1-EEFA-1779-EA99-A74A0071C64F}"/>
              </a:ext>
            </a:extLst>
          </p:cNvPr>
          <p:cNvSpPr/>
          <p:nvPr/>
        </p:nvSpPr>
        <p:spPr>
          <a:xfrm>
            <a:off x="3718806" y="3548560"/>
            <a:ext cx="1273981" cy="50598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Carina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성운의 목록번호 입력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30EADD-F467-2BB8-05AD-9360DB529E5F}"/>
              </a:ext>
            </a:extLst>
          </p:cNvPr>
          <p:cNvSpPr/>
          <p:nvPr/>
        </p:nvSpPr>
        <p:spPr>
          <a:xfrm>
            <a:off x="8298778" y="3581918"/>
            <a:ext cx="3158115" cy="50598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제임스웹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망원경 데이터를 이용하기 위해 미션명으로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JWST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10661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4D9C2F-4139-0DAE-E948-6397681F9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0129"/>
            <a:ext cx="12192000" cy="491774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D25CA762-1519-DF70-0433-94ECD6365461}"/>
              </a:ext>
            </a:extLst>
          </p:cNvPr>
          <p:cNvSpPr/>
          <p:nvPr/>
        </p:nvSpPr>
        <p:spPr>
          <a:xfrm>
            <a:off x="2070848" y="3144370"/>
            <a:ext cx="376518" cy="3765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6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383F41-F47E-9413-FD9A-0888FCC98675}"/>
              </a:ext>
            </a:extLst>
          </p:cNvPr>
          <p:cNvSpPr/>
          <p:nvPr/>
        </p:nvSpPr>
        <p:spPr>
          <a:xfrm>
            <a:off x="2545978" y="3429000"/>
            <a:ext cx="4876800" cy="85388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플로피 디스크 모양 아이콘 클릭 시 파일 다운로드 가능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 모양의 플로피 디스크는 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3.5MB 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용량이었던 것으로 기억하나 다운로드 되는 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zip 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파일은 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3GB 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이상인 점에 유의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4ABF6E-3AE0-95AC-0D9E-5142E62B2573}"/>
              </a:ext>
            </a:extLst>
          </p:cNvPr>
          <p:cNvSpPr/>
          <p:nvPr/>
        </p:nvSpPr>
        <p:spPr>
          <a:xfrm>
            <a:off x="2545978" y="3236257"/>
            <a:ext cx="188257" cy="1927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56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114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영호</dc:creator>
  <cp:lastModifiedBy>김 영호</cp:lastModifiedBy>
  <cp:revision>2</cp:revision>
  <dcterms:created xsi:type="dcterms:W3CDTF">2023-01-29T01:01:23Z</dcterms:created>
  <dcterms:modified xsi:type="dcterms:W3CDTF">2023-01-29T01:16:30Z</dcterms:modified>
</cp:coreProperties>
</file>