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FA50-1659-FAC7-2946-640F06334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3D43E-BC54-E441-0686-177482E94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C375E-57C3-727C-122B-05639ED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B166A-2849-0094-2EA4-D1F3A954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80CE8-6C7E-8DCA-56BE-B50BDAA7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33D46-62AC-0576-B823-AD143184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D735C-8812-45D6-3DC8-F7041BF0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84CFB-A3B0-6B7C-1885-4B0B98CA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979F8-D31C-91CE-40FB-272C15CE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BF23D-C129-FCCC-7206-6B071F69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D64DCF-4823-0DF5-BA17-9E2AA8D2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207B3-C97D-A93C-5D14-0A21F5C8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E41E0-18C4-5C59-8748-DC423E8E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41D98-256C-45DB-8EA0-5A35BA3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D033C-5242-5862-7B00-7AAF19E7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0519-E163-8085-5870-60B763D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FF8DA-48E7-75EF-4B73-8865AA2E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DB0C1-CDA6-C361-D7A6-591D45A3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3B701-68DF-42E7-5AE1-7727053E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33ED8-360A-5F50-B188-DF7CB3EC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8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BE7F-AD51-1528-0B7D-11B7CD4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CD484-785E-ACF2-1B6F-2179553D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E1F7-2177-10B8-3202-AA9695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250-B7CC-E0BB-4083-5B77B219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F2498-D22A-6A7C-FFFA-410E5BF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7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547F-A3EF-0FAF-A3C4-BC0BB844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2F393-BD3A-AF56-56EB-5E683DD75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46AA8-3E11-0D4A-642B-C6E42C0D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24C7F-A25F-018A-158B-6E69DDD3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8EC98-0EFF-8CE6-29A2-1645C8E7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F94-E639-B369-B248-95B45EBE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2F726-6808-1A89-9127-FB1430DA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39C48-C78D-9D3D-4928-78605C9D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386D8-13DA-B931-1C6A-6D3157CA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F0CBD-94D9-97B5-A0BC-27A3DB983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3AD5A4-990E-1649-1630-CC14E62E0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C67C1A-3D07-4635-57AA-A70DB309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8A696-F345-4F9C-CC68-63ECE68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22576-3972-9BD1-90FA-6814A8E2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1549-8414-2469-1401-372C052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CBAC87-89C4-8074-E68A-C5BD84AF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A9A70-C048-10B5-2DFB-55D8DB7B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769EE5-B99A-17AF-6D79-E0BD3891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A95054-A313-21C7-2157-53EFD1DC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A43764-92AB-A083-6A6B-E12E3BD3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E7B59-2F15-228C-E717-B0380C3D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0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BFFA-10AF-8C96-F074-C6791DC7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082CA-5414-3167-A9E0-D49C9BC7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9D46E-6E95-E0F1-CA26-E7BCEEA9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DE178-2364-769F-5BFA-9A295912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ECD58-ACC5-0B20-1431-56B9CFDC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8C6C27-0777-988E-F15B-C19C29D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3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2A75A-2D5E-F95F-BD39-EE38DD4D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DEE29-78E6-C202-1A0A-8A5197600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79463-89E3-A872-5325-FB5F43EC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ADBA1-CAB8-487B-49DA-F5EA0412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8374B-A930-CF0E-6003-47FB6166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DD986-04B7-B75F-007F-592E7B9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CE3BC-0792-975A-252B-6AB48DB8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C059B-C87A-77D8-DCB6-9F998BA26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F0BE-FAB2-3302-A021-E8B462594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4477-5CDA-4724-ADF3-72B4FF7EAA68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9DAB-B1DC-C9BF-74B2-707FFD700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02363-47DC-0C33-41C6-308F61CD4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E7A8-C183-4D67-9170-67A9EFAFF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3C7649-85CC-C9C9-677D-EDDF862F427A}"/>
              </a:ext>
            </a:extLst>
          </p:cNvPr>
          <p:cNvSpPr/>
          <p:nvPr/>
        </p:nvSpPr>
        <p:spPr>
          <a:xfrm>
            <a:off x="1925053" y="2695074"/>
            <a:ext cx="1143000" cy="890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2626C1-D183-54C5-6E90-39BDC6491A56}"/>
              </a:ext>
            </a:extLst>
          </p:cNvPr>
          <p:cNvSpPr/>
          <p:nvPr/>
        </p:nvSpPr>
        <p:spPr>
          <a:xfrm>
            <a:off x="6420853" y="1792706"/>
            <a:ext cx="1143000" cy="89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E275F-3815-5F26-2733-D18C868A6567}"/>
              </a:ext>
            </a:extLst>
          </p:cNvPr>
          <p:cNvSpPr/>
          <p:nvPr/>
        </p:nvSpPr>
        <p:spPr>
          <a:xfrm>
            <a:off x="6420853" y="4074695"/>
            <a:ext cx="1143000" cy="89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DB0408-B044-F110-901F-A7A80CDD488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68053" y="2237875"/>
            <a:ext cx="3352800" cy="90236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F5F251-8DDE-E8B5-F56C-586BC81394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8053" y="3140243"/>
            <a:ext cx="3352800" cy="137962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0F2901BD-2D44-9C63-36D8-B99E44C6E184}"/>
              </a:ext>
            </a:extLst>
          </p:cNvPr>
          <p:cNvSpPr/>
          <p:nvPr/>
        </p:nvSpPr>
        <p:spPr>
          <a:xfrm>
            <a:off x="4473389" y="2118266"/>
            <a:ext cx="1021976" cy="1021976"/>
          </a:xfrm>
          <a:prstGeom prst="mathMultiply">
            <a:avLst>
              <a:gd name="adj1" fmla="val 1211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A92B4A-AC94-EE54-8318-7BC182AC42BE}"/>
              </a:ext>
            </a:extLst>
          </p:cNvPr>
          <p:cNvSpPr/>
          <p:nvPr/>
        </p:nvSpPr>
        <p:spPr>
          <a:xfrm>
            <a:off x="4604084" y="950495"/>
            <a:ext cx="2558716" cy="89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CardSet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AAE3BC-CF82-919E-8433-5AAA947FCDF6}"/>
              </a:ext>
            </a:extLst>
          </p:cNvPr>
          <p:cNvSpPr/>
          <p:nvPr/>
        </p:nvSpPr>
        <p:spPr>
          <a:xfrm>
            <a:off x="1520226" y="2689648"/>
            <a:ext cx="2558716" cy="89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Deck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9DB9A4-93B8-419C-2B82-84802E367E71}"/>
              </a:ext>
            </a:extLst>
          </p:cNvPr>
          <p:cNvSpPr/>
          <p:nvPr/>
        </p:nvSpPr>
        <p:spPr>
          <a:xfrm>
            <a:off x="7768626" y="2689648"/>
            <a:ext cx="2558716" cy="89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Hand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BB3C3-1C26-1B38-BA80-FBAACF2584C4}"/>
              </a:ext>
            </a:extLst>
          </p:cNvPr>
          <p:cNvSpPr/>
          <p:nvPr/>
        </p:nvSpPr>
        <p:spPr>
          <a:xfrm>
            <a:off x="4604084" y="4697742"/>
            <a:ext cx="2558716" cy="89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Card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E5F0B8F-1F52-E404-8DF5-EC4350F5AA9A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2799584" y="1395664"/>
            <a:ext cx="1804500" cy="129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1605CD-AC12-9E34-67D8-D0DC6436083D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2799584" y="3579985"/>
            <a:ext cx="1804500" cy="156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704F54-E8BC-164C-4FF7-E87E535CFF22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7162800" y="1395664"/>
            <a:ext cx="1885184" cy="129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70931B-374A-D382-0562-96A7827A21DF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162800" y="3579985"/>
            <a:ext cx="1885184" cy="1562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BF34E-FCC9-23CD-20C6-4D6CF758C34F}"/>
              </a:ext>
            </a:extLst>
          </p:cNvPr>
          <p:cNvSpPr/>
          <p:nvPr/>
        </p:nvSpPr>
        <p:spPr>
          <a:xfrm>
            <a:off x="7668599" y="1724645"/>
            <a:ext cx="3155576" cy="63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Is-a </a:t>
            </a:r>
            <a:r>
              <a:rPr lang="ko-KR" altLang="en-US" sz="1600" dirty="0">
                <a:solidFill>
                  <a:schemeClr val="tx1"/>
                </a:solidFill>
              </a:rPr>
              <a:t>관계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부모 자료형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“A Hand is a kind of a </a:t>
            </a:r>
            <a:r>
              <a:rPr lang="en-US" altLang="ko-KR" sz="1600" dirty="0" err="1">
                <a:solidFill>
                  <a:schemeClr val="tx1"/>
                </a:solidFill>
              </a:rPr>
              <a:t>CardSet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78736-E0C4-C9C2-6804-BAD3D3438987}"/>
              </a:ext>
            </a:extLst>
          </p:cNvPr>
          <p:cNvSpPr/>
          <p:nvPr/>
        </p:nvSpPr>
        <p:spPr>
          <a:xfrm>
            <a:off x="7768626" y="4152311"/>
            <a:ext cx="3155576" cy="63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has-a </a:t>
            </a:r>
            <a:r>
              <a:rPr lang="ko-KR" altLang="en-US" sz="1600" dirty="0">
                <a:solidFill>
                  <a:schemeClr val="tx1"/>
                </a:solidFill>
              </a:rPr>
              <a:t>관계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참조 소유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“A Hand has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 Card”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E0FFC8-0618-B73C-C10E-867BBA4A4F9A}"/>
              </a:ext>
            </a:extLst>
          </p:cNvPr>
          <p:cNvSpPr/>
          <p:nvPr/>
        </p:nvSpPr>
        <p:spPr>
          <a:xfrm>
            <a:off x="4113149" y="4651738"/>
            <a:ext cx="490935" cy="273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E6BE7E-340D-2069-C89B-9EE4AA92D3A2}"/>
              </a:ext>
            </a:extLst>
          </p:cNvPr>
          <p:cNvSpPr/>
          <p:nvPr/>
        </p:nvSpPr>
        <p:spPr>
          <a:xfrm>
            <a:off x="7075279" y="4651738"/>
            <a:ext cx="490935" cy="273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23DB1C-7953-BD8C-ABBC-A34BB74425D8}"/>
              </a:ext>
            </a:extLst>
          </p:cNvPr>
          <p:cNvSpPr/>
          <p:nvPr/>
        </p:nvSpPr>
        <p:spPr>
          <a:xfrm>
            <a:off x="7294205" y="5752393"/>
            <a:ext cx="4078587" cy="738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ko-KR" altLang="en-US" sz="1200" dirty="0">
                <a:solidFill>
                  <a:schemeClr val="tx1"/>
                </a:solidFill>
              </a:rPr>
              <a:t>다중도</a:t>
            </a:r>
            <a:r>
              <a:rPr lang="en-US" altLang="ko-KR" sz="1200" dirty="0">
                <a:solidFill>
                  <a:schemeClr val="tx1"/>
                </a:solidFill>
              </a:rPr>
              <a:t>(multiplicity) : </a:t>
            </a:r>
            <a:r>
              <a:rPr lang="ko-KR" altLang="en-US" sz="1200" dirty="0">
                <a:solidFill>
                  <a:schemeClr val="tx1"/>
                </a:solidFill>
              </a:rPr>
              <a:t>다수의 하위객체 참조 소유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1" dirty="0">
                <a:solidFill>
                  <a:schemeClr val="tx1"/>
                </a:solidFill>
              </a:rPr>
              <a:t>‘Deck</a:t>
            </a:r>
            <a:r>
              <a:rPr lang="ko-KR" altLang="en-US" sz="1200" i="1" dirty="0">
                <a:solidFill>
                  <a:schemeClr val="tx1"/>
                </a:solidFill>
              </a:rPr>
              <a:t>은 </a:t>
            </a:r>
            <a:r>
              <a:rPr lang="en-US" altLang="ko-KR" sz="1200" i="1" dirty="0">
                <a:solidFill>
                  <a:schemeClr val="tx1"/>
                </a:solidFill>
              </a:rPr>
              <a:t>Card </a:t>
            </a:r>
            <a:r>
              <a:rPr lang="ko-KR" altLang="en-US" sz="1200" i="1" dirty="0">
                <a:solidFill>
                  <a:schemeClr val="tx1"/>
                </a:solidFill>
              </a:rPr>
              <a:t>여러 개를 소유할 수 있음</a:t>
            </a:r>
            <a:r>
              <a:rPr lang="en-US" altLang="ko-KR" sz="1200" i="1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93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B29851-7F24-BA12-0A30-73584D68D6F5}"/>
              </a:ext>
            </a:extLst>
          </p:cNvPr>
          <p:cNvSpPr/>
          <p:nvPr/>
        </p:nvSpPr>
        <p:spPr>
          <a:xfrm>
            <a:off x="1742807" y="753629"/>
            <a:ext cx="6796483" cy="5683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EBC32-FC67-C644-8B0B-9BDCE811C8AA}"/>
              </a:ext>
            </a:extLst>
          </p:cNvPr>
          <p:cNvSpPr/>
          <p:nvPr/>
        </p:nvSpPr>
        <p:spPr>
          <a:xfrm>
            <a:off x="2026023" y="1507612"/>
            <a:ext cx="3200401" cy="1071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module </a:t>
            </a:r>
            <a:r>
              <a:rPr lang="en-US" altLang="ko-KR" sz="1400" dirty="0" err="1">
                <a:solidFill>
                  <a:schemeClr val="tx1"/>
                </a:solidFill>
              </a:rPr>
              <a:t>LinearAlgebra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export fn_name1, fn_name2 … </a:t>
            </a:r>
            <a:r>
              <a:rPr lang="en-US" altLang="ko-KR" sz="1100" dirty="0" err="1">
                <a:solidFill>
                  <a:schemeClr val="tx1"/>
                </a:solidFill>
              </a:rPr>
              <a:t>method_name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B8EB91-74C5-F445-FC43-98F40C6B64F5}"/>
              </a:ext>
            </a:extLst>
          </p:cNvPr>
          <p:cNvSpPr/>
          <p:nvPr/>
        </p:nvSpPr>
        <p:spPr>
          <a:xfrm>
            <a:off x="5527448" y="1200914"/>
            <a:ext cx="2567681" cy="4903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Namespace</a:t>
            </a: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(Global env.)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725DFD-113B-2206-A63E-C3C52B99B559}"/>
              </a:ext>
            </a:extLst>
          </p:cNvPr>
          <p:cNvGrpSpPr/>
          <p:nvPr/>
        </p:nvGrpSpPr>
        <p:grpSpPr>
          <a:xfrm>
            <a:off x="6229522" y="1200914"/>
            <a:ext cx="1299883" cy="1378432"/>
            <a:chOff x="6857054" y="1200914"/>
            <a:chExt cx="1299883" cy="13784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99A70F-71FC-E47E-C9A4-EF68A018FB80}"/>
                </a:ext>
              </a:extLst>
            </p:cNvPr>
            <p:cNvSpPr/>
            <p:nvPr/>
          </p:nvSpPr>
          <p:spPr>
            <a:xfrm>
              <a:off x="6857054" y="1200914"/>
              <a:ext cx="1299883" cy="385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</a:rPr>
                <a:t>fn_name1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C85D56-A712-B24C-213A-1AFEFD0B0CF3}"/>
                </a:ext>
              </a:extLst>
            </p:cNvPr>
            <p:cNvSpPr/>
            <p:nvPr/>
          </p:nvSpPr>
          <p:spPr>
            <a:xfrm>
              <a:off x="6857054" y="1554248"/>
              <a:ext cx="1299883" cy="385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</a:rPr>
                <a:t>fn_name2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B92191-4E56-63BF-1789-509D3333637D}"/>
                </a:ext>
              </a:extLst>
            </p:cNvPr>
            <p:cNvSpPr/>
            <p:nvPr/>
          </p:nvSpPr>
          <p:spPr>
            <a:xfrm>
              <a:off x="6857054" y="2193744"/>
              <a:ext cx="1299883" cy="385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</a:rPr>
                <a:t>method_name1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6B6A01-3BC0-B775-4BC3-80A31343F514}"/>
                </a:ext>
              </a:extLst>
            </p:cNvPr>
            <p:cNvSpPr/>
            <p:nvPr/>
          </p:nvSpPr>
          <p:spPr>
            <a:xfrm>
              <a:off x="6857054" y="1870417"/>
              <a:ext cx="1299883" cy="385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27288-F03F-7DD9-43D0-B24A12F9FA70}"/>
              </a:ext>
            </a:extLst>
          </p:cNvPr>
          <p:cNvSpPr/>
          <p:nvPr/>
        </p:nvSpPr>
        <p:spPr>
          <a:xfrm>
            <a:off x="2026023" y="4724162"/>
            <a:ext cx="3200401" cy="825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module zoo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export fn_name1, fn_name2 … </a:t>
            </a:r>
            <a:r>
              <a:rPr lang="en-US" altLang="ko-KR" sz="1100" dirty="0" err="1">
                <a:solidFill>
                  <a:schemeClr val="tx1"/>
                </a:solidFill>
              </a:rPr>
              <a:t>method_name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3DFCB1-12E8-C6DC-C059-8E8599AFC288}"/>
              </a:ext>
            </a:extLst>
          </p:cNvPr>
          <p:cNvSpPr/>
          <p:nvPr/>
        </p:nvSpPr>
        <p:spPr>
          <a:xfrm>
            <a:off x="8940049" y="1200914"/>
            <a:ext cx="2941845" cy="49034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Script</a:t>
            </a:r>
            <a:endParaRPr lang="ko-KR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E23EFE-6163-167C-DC10-A8AF858AE3C8}"/>
              </a:ext>
            </a:extLst>
          </p:cNvPr>
          <p:cNvSpPr/>
          <p:nvPr/>
        </p:nvSpPr>
        <p:spPr>
          <a:xfrm>
            <a:off x="9126068" y="1458872"/>
            <a:ext cx="2711117" cy="75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LinearAlgebra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fn_name2(x, start, end… 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CEA58-24C3-1CC9-5698-3F6A6957C604}"/>
              </a:ext>
            </a:extLst>
          </p:cNvPr>
          <p:cNvSpPr/>
          <p:nvPr/>
        </p:nvSpPr>
        <p:spPr>
          <a:xfrm>
            <a:off x="9126068" y="4313327"/>
            <a:ext cx="2711117" cy="75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altLang="ko-KR" sz="1400" b="1" dirty="0">
                <a:solidFill>
                  <a:schemeClr val="bg1"/>
                </a:solidFill>
              </a:rPr>
              <a:t> zoo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zoo.fn_name2(x, start, end… 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1CBCB6-6BBD-2175-42E0-A6D4B0F46346}"/>
              </a:ext>
            </a:extLst>
          </p:cNvPr>
          <p:cNvGrpSpPr/>
          <p:nvPr/>
        </p:nvGrpSpPr>
        <p:grpSpPr>
          <a:xfrm>
            <a:off x="5226424" y="1450620"/>
            <a:ext cx="1003097" cy="959106"/>
            <a:chOff x="5286731" y="1450620"/>
            <a:chExt cx="2348753" cy="959106"/>
          </a:xfrm>
        </p:grpSpPr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2338F8D8-8A16-E277-3964-44A00DEF2AA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286731" y="2043479"/>
              <a:ext cx="2348753" cy="36624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A663B11E-4C87-91A0-12C2-4A5560FBE68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286731" y="1759963"/>
              <a:ext cx="2348753" cy="2835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C7D9DE96-76EE-129C-E180-F90F029EB61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286731" y="1450620"/>
              <a:ext cx="2348753" cy="59285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D1E625-C794-19AE-2389-21297E1C4009}"/>
              </a:ext>
            </a:extLst>
          </p:cNvPr>
          <p:cNvSpPr/>
          <p:nvPr/>
        </p:nvSpPr>
        <p:spPr>
          <a:xfrm>
            <a:off x="310106" y="1747048"/>
            <a:ext cx="1299883" cy="662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using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문 사용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4E370-A0C4-F7F7-B480-A9A7E9AA2E91}"/>
              </a:ext>
            </a:extLst>
          </p:cNvPr>
          <p:cNvSpPr/>
          <p:nvPr/>
        </p:nvSpPr>
        <p:spPr>
          <a:xfrm>
            <a:off x="310105" y="4749274"/>
            <a:ext cx="1299883" cy="662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문 사용 시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208B3245-09F1-CA76-65B0-AE45CB9739C7}"/>
              </a:ext>
            </a:extLst>
          </p:cNvPr>
          <p:cNvCxnSpPr>
            <a:cxnSpLocks/>
          </p:cNvCxnSpPr>
          <p:nvPr/>
        </p:nvCxnSpPr>
        <p:spPr>
          <a:xfrm>
            <a:off x="7422776" y="1759963"/>
            <a:ext cx="1517273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FE6FBE-D4F3-36C5-4090-647C0F25190D}"/>
              </a:ext>
            </a:extLst>
          </p:cNvPr>
          <p:cNvSpPr/>
          <p:nvPr/>
        </p:nvSpPr>
        <p:spPr>
          <a:xfrm>
            <a:off x="9417250" y="2372325"/>
            <a:ext cx="2063885" cy="75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using</a:t>
            </a:r>
            <a:r>
              <a:rPr lang="ko-KR" altLang="en-US" sz="1050" b="1" dirty="0">
                <a:solidFill>
                  <a:schemeClr val="bg1"/>
                </a:solidFill>
              </a:rPr>
              <a:t>을 사용하면 함수명을 바로 사용 가능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48942-9CF8-93E7-E3B0-AFE754AB83F2}"/>
              </a:ext>
            </a:extLst>
          </p:cNvPr>
          <p:cNvSpPr/>
          <p:nvPr/>
        </p:nvSpPr>
        <p:spPr>
          <a:xfrm>
            <a:off x="9417250" y="5136895"/>
            <a:ext cx="2287117" cy="75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import</a:t>
            </a:r>
            <a:r>
              <a:rPr lang="ko-KR" altLang="en-US" sz="1050" b="1" dirty="0">
                <a:solidFill>
                  <a:schemeClr val="bg1"/>
                </a:solidFill>
              </a:rPr>
              <a:t>를 사용하면 모듈의 속성으로서 </a:t>
            </a:r>
            <a:r>
              <a:rPr lang="ko-KR" altLang="en-US" sz="1050" b="1" dirty="0" err="1">
                <a:solidFill>
                  <a:schemeClr val="bg1"/>
                </a:solidFill>
              </a:rPr>
              <a:t>함수명</a:t>
            </a:r>
            <a:r>
              <a:rPr lang="ko-KR" altLang="en-US" sz="1050" b="1" dirty="0">
                <a:solidFill>
                  <a:schemeClr val="bg1"/>
                </a:solidFill>
              </a:rPr>
              <a:t> 호출</a:t>
            </a:r>
            <a:r>
              <a:rPr lang="en-US" altLang="ko-KR" sz="1050" b="1" dirty="0">
                <a:solidFill>
                  <a:schemeClr val="bg1"/>
                </a:solidFill>
              </a:rPr>
              <a:t> (dot syntax </a:t>
            </a:r>
            <a:r>
              <a:rPr lang="ko-KR" altLang="en-US" sz="1050" b="1" dirty="0">
                <a:solidFill>
                  <a:schemeClr val="bg1"/>
                </a:solidFill>
              </a:rPr>
              <a:t>이용</a:t>
            </a:r>
            <a:r>
              <a:rPr lang="en-US" altLang="ko-KR" sz="105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E4F4FE1F-1825-750A-1B33-C7627E1D385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26424" y="4601982"/>
            <a:ext cx="3673289" cy="5349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158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8</cp:revision>
  <dcterms:created xsi:type="dcterms:W3CDTF">2022-08-28T03:06:09Z</dcterms:created>
  <dcterms:modified xsi:type="dcterms:W3CDTF">2022-09-01T03:43:10Z</dcterms:modified>
</cp:coreProperties>
</file>