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DE315-924E-E2C1-2FFD-848ADE61A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B5AC4C-6CE8-16FB-ED48-0BCEF7CD7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4EF98-6A64-4C6B-DAF9-57F555E4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77FB-F723-47AC-8B01-E131466CA3E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AF5FE-E2F6-3991-1147-9253CA49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5E8EE-14A8-61B0-5377-C0336776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A6CA-6E1F-402D-B37C-010DDBB5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350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37D3D-5D2E-73E7-7CBF-C6583BD0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947623-A403-42F2-4126-FE56343AA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C3C29-6E61-E20A-50E8-020BC739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77FB-F723-47AC-8B01-E131466CA3E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54ED1-CCE4-F788-76AB-706916B9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8522D-CC43-E9BA-FD1B-8EF2F9013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A6CA-6E1F-402D-B37C-010DDBB5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8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036D41-4E18-1A9D-1837-8E2BABE5E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751E74-B5FC-BDE3-89E2-755C2E463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2B6E9-4E0C-7FA2-1857-B7A168C6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77FB-F723-47AC-8B01-E131466CA3E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8F858-016F-31FC-295A-80AC1D96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F1A51-2EF7-B21C-74B1-5AC80150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A6CA-6E1F-402D-B37C-010DDBB5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9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5B1BA-13F6-9E64-F348-06A49DEA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96943-0EF0-184B-762D-B856EBCEC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8EF577-0092-B68D-316B-A71BD037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77FB-F723-47AC-8B01-E131466CA3E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C8CD9-7A5B-1F18-44EF-F2CAABA3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801F2-90B4-3EA1-5E51-C54570BF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A6CA-6E1F-402D-B37C-010DDBB5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48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A85F-9213-84A8-0B20-C45E14A5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4CDC07-4E89-6171-7726-D59921924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40B82-EC9B-8161-8645-9CB777D4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77FB-F723-47AC-8B01-E131466CA3E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11340-681B-3CE4-B73F-3986783A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C0962-C2E0-CBE6-94C0-23A39C3F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A6CA-6E1F-402D-B37C-010DDBB5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13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20021-5724-CFAF-E80B-422A3BC7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C75FC2-CB84-8ABF-B069-0638792EE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E98D99-E6CA-D5D2-4C44-2D0F39C28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AE324-E9B6-0CE0-A40A-E8817742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77FB-F723-47AC-8B01-E131466CA3E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677083-9C1A-E781-5238-4F0FB241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DE3DAD-DB00-A381-517C-F16609D6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A6CA-6E1F-402D-B37C-010DDBB5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42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BD980-E22B-11FA-ECB8-9A5DD31E0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8080F1-466F-7F25-C17C-289FEEBA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AFE7A9-605B-DBB8-FD4D-724566D67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96D667-BBE0-5642-9824-9F4516303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E2BC66-1117-77EF-F0F5-168545337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7C7A43-140B-CFF6-EE63-82CA7E13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77FB-F723-47AC-8B01-E131466CA3E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846F2C-C419-3ACE-8A9C-CD5F42C7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15E9CD-25AC-409D-FCAD-BD0A2B6C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A6CA-6E1F-402D-B37C-010DDBB5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41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2E13D-A249-7526-FFC0-9B32D0CA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E5FED4-7ED8-931B-4A48-4DDEF2F9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77FB-F723-47AC-8B01-E131466CA3E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640F49-7500-D231-5298-1B3127AE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9EF048-6823-D771-32EF-72B0507D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A6CA-6E1F-402D-B37C-010DDBB5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0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E164F6-0C17-E57B-F75F-A6D0B768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77FB-F723-47AC-8B01-E131466CA3E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6BD8D2-9078-A92C-8354-A541FBF8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4C084-1974-D66C-24F3-3DDA6E70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A6CA-6E1F-402D-B37C-010DDBB5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89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28575-799B-F241-EE8A-645C879B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68F2A-E6C0-E653-F0D9-E82DB9F8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522CFE-71F1-0582-B532-A0B580C4A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68A5B5-7397-4B41-DAE8-C2B80515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77FB-F723-47AC-8B01-E131466CA3E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20E159-4631-9445-013C-FA969CAE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1FB5A-1141-DFBB-88FD-2213D665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A6CA-6E1F-402D-B37C-010DDBB5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61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430F2-578C-EF3F-CBAD-E9F9917B7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746E00-05F6-5DD6-2F0C-1A156AFCA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B7981C-3EFA-4644-AA38-5F88B1369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FC0A89-BE9E-F193-33B2-1B07B2FD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77FB-F723-47AC-8B01-E131466CA3E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715429-D25B-9927-77B6-1276CB07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BA3BDF-EE74-328E-180A-E495C00E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A6CA-6E1F-402D-B37C-010DDBB5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5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BD0BC8-3874-CEDB-779F-1C74688D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5EC2F-F365-23A7-AA18-E03FD26CD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E0FCB-96C2-C6FB-7715-9FDE93FD6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A77FB-F723-47AC-8B01-E131466CA3E6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7AA77-178F-D6BE-2A37-F1A6B017D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E06ED-D87D-3330-00C3-44CA167EA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A6CA-6E1F-402D-B37C-010DDBB59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4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100DBAC-53CF-2C4B-F281-C6544F1711DB}"/>
              </a:ext>
            </a:extLst>
          </p:cNvPr>
          <p:cNvSpPr/>
          <p:nvPr/>
        </p:nvSpPr>
        <p:spPr>
          <a:xfrm>
            <a:off x="660233" y="942978"/>
            <a:ext cx="1894708" cy="1524528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A28677F-89F0-A93E-95AF-2DAFB182FF0D}"/>
              </a:ext>
            </a:extLst>
          </p:cNvPr>
          <p:cNvCxnSpPr>
            <a:cxnSpLocks/>
          </p:cNvCxnSpPr>
          <p:nvPr/>
        </p:nvCxnSpPr>
        <p:spPr>
          <a:xfrm>
            <a:off x="1026285" y="1186938"/>
            <a:ext cx="1214891" cy="115506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23FFE45-86DE-F9D8-5F45-3471F718DD81}"/>
              </a:ext>
            </a:extLst>
          </p:cNvPr>
          <p:cNvCxnSpPr>
            <a:cxnSpLocks/>
          </p:cNvCxnSpPr>
          <p:nvPr/>
        </p:nvCxnSpPr>
        <p:spPr>
          <a:xfrm>
            <a:off x="929562" y="1433797"/>
            <a:ext cx="970955" cy="93958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08D3748-BF26-7832-C366-52AE0738B664}"/>
              </a:ext>
            </a:extLst>
          </p:cNvPr>
          <p:cNvCxnSpPr>
            <a:cxnSpLocks/>
          </p:cNvCxnSpPr>
          <p:nvPr/>
        </p:nvCxnSpPr>
        <p:spPr>
          <a:xfrm>
            <a:off x="1374331" y="1162393"/>
            <a:ext cx="974421" cy="91963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F287675-11D3-3976-A9CF-07FFE11065DF}"/>
              </a:ext>
            </a:extLst>
          </p:cNvPr>
          <p:cNvCxnSpPr>
            <a:cxnSpLocks/>
            <a:endCxn id="36" idx="0"/>
          </p:cNvCxnSpPr>
          <p:nvPr/>
        </p:nvCxnSpPr>
        <p:spPr>
          <a:xfrm rot="16200000" flipH="1">
            <a:off x="1999017" y="2579187"/>
            <a:ext cx="551060" cy="766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BAB57BD-71C2-9152-3FD8-3D4D62EE08A1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2366243" y="1798520"/>
            <a:ext cx="769509" cy="1545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957EFC6-04B5-571B-AD88-D9874EC8F25F}"/>
              </a:ext>
            </a:extLst>
          </p:cNvPr>
          <p:cNvCxnSpPr>
            <a:cxnSpLocks/>
            <a:endCxn id="46" idx="0"/>
          </p:cNvCxnSpPr>
          <p:nvPr/>
        </p:nvCxnSpPr>
        <p:spPr>
          <a:xfrm rot="5400000">
            <a:off x="1109978" y="2768005"/>
            <a:ext cx="1045712" cy="5022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양쪽 대괄호 25">
            <a:extLst>
              <a:ext uri="{FF2B5EF4-FFF2-40B4-BE49-F238E27FC236}">
                <a16:creationId xmlns:a16="http://schemas.microsoft.com/office/drawing/2014/main" id="{69DE4EE7-5BB9-973F-BDFD-07FD33170B35}"/>
              </a:ext>
            </a:extLst>
          </p:cNvPr>
          <p:cNvSpPr/>
          <p:nvPr/>
        </p:nvSpPr>
        <p:spPr>
          <a:xfrm>
            <a:off x="4178171" y="636494"/>
            <a:ext cx="1463648" cy="110266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양쪽 대괄호 28">
            <a:extLst>
              <a:ext uri="{FF2B5EF4-FFF2-40B4-BE49-F238E27FC236}">
                <a16:creationId xmlns:a16="http://schemas.microsoft.com/office/drawing/2014/main" id="{BD0799BE-9AEC-47D2-4BD7-01C91BD24329}"/>
              </a:ext>
            </a:extLst>
          </p:cNvPr>
          <p:cNvSpPr/>
          <p:nvPr/>
        </p:nvSpPr>
        <p:spPr>
          <a:xfrm>
            <a:off x="8133023" y="636494"/>
            <a:ext cx="1463648" cy="110266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1082BDAC-BE75-C4B0-386E-D98A665EE352}"/>
              </a:ext>
            </a:extLst>
          </p:cNvPr>
          <p:cNvSpPr/>
          <p:nvPr/>
        </p:nvSpPr>
        <p:spPr>
          <a:xfrm>
            <a:off x="4178171" y="2098985"/>
            <a:ext cx="1463648" cy="110266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양쪽 대괄호 30">
            <a:extLst>
              <a:ext uri="{FF2B5EF4-FFF2-40B4-BE49-F238E27FC236}">
                <a16:creationId xmlns:a16="http://schemas.microsoft.com/office/drawing/2014/main" id="{27C4EB15-0F34-ADE9-E6DC-CAE4D313BD50}"/>
              </a:ext>
            </a:extLst>
          </p:cNvPr>
          <p:cNvSpPr/>
          <p:nvPr/>
        </p:nvSpPr>
        <p:spPr>
          <a:xfrm>
            <a:off x="8133023" y="2115671"/>
            <a:ext cx="1463648" cy="110266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양쪽 대괄호 31">
            <a:extLst>
              <a:ext uri="{FF2B5EF4-FFF2-40B4-BE49-F238E27FC236}">
                <a16:creationId xmlns:a16="http://schemas.microsoft.com/office/drawing/2014/main" id="{7A5425D8-D405-C769-ED9E-15FEA1F966E1}"/>
              </a:ext>
            </a:extLst>
          </p:cNvPr>
          <p:cNvSpPr/>
          <p:nvPr/>
        </p:nvSpPr>
        <p:spPr>
          <a:xfrm>
            <a:off x="4178170" y="3656356"/>
            <a:ext cx="1463648" cy="110266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양쪽 대괄호 32">
            <a:extLst>
              <a:ext uri="{FF2B5EF4-FFF2-40B4-BE49-F238E27FC236}">
                <a16:creationId xmlns:a16="http://schemas.microsoft.com/office/drawing/2014/main" id="{E8DA86B7-180C-54A6-5383-0AAB0720A763}"/>
              </a:ext>
            </a:extLst>
          </p:cNvPr>
          <p:cNvSpPr/>
          <p:nvPr/>
        </p:nvSpPr>
        <p:spPr>
          <a:xfrm>
            <a:off x="8133023" y="3656356"/>
            <a:ext cx="1463648" cy="110266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양쪽 대괄호 33">
            <a:extLst>
              <a:ext uri="{FF2B5EF4-FFF2-40B4-BE49-F238E27FC236}">
                <a16:creationId xmlns:a16="http://schemas.microsoft.com/office/drawing/2014/main" id="{6D4BAA0A-111F-5FAA-1C77-FEB86E33CE37}"/>
              </a:ext>
            </a:extLst>
          </p:cNvPr>
          <p:cNvSpPr/>
          <p:nvPr/>
        </p:nvSpPr>
        <p:spPr>
          <a:xfrm>
            <a:off x="4178170" y="5213727"/>
            <a:ext cx="1463648" cy="110266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90F159-79F1-FE42-3E4A-A10D1F80F27F}"/>
              </a:ext>
            </a:extLst>
          </p:cNvPr>
          <p:cNvSpPr txBox="1"/>
          <p:nvPr/>
        </p:nvSpPr>
        <p:spPr>
          <a:xfrm>
            <a:off x="1729521" y="2893063"/>
            <a:ext cx="1166744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diagonal</a:t>
            </a:r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주 대각 성분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AE80B0-09FA-B578-CB89-C3DD37D8C9CE}"/>
              </a:ext>
            </a:extLst>
          </p:cNvPr>
          <p:cNvSpPr txBox="1"/>
          <p:nvPr/>
        </p:nvSpPr>
        <p:spPr>
          <a:xfrm>
            <a:off x="2619174" y="1953066"/>
            <a:ext cx="10331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first super-diagonal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 err="1"/>
              <a:t>상초대각</a:t>
            </a:r>
            <a:r>
              <a:rPr lang="ko-KR" altLang="en-US" sz="1000" dirty="0"/>
              <a:t> 성분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ED438D-3024-0B99-7E08-A1189731E3C9}"/>
              </a:ext>
            </a:extLst>
          </p:cNvPr>
          <p:cNvSpPr txBox="1"/>
          <p:nvPr/>
        </p:nvSpPr>
        <p:spPr>
          <a:xfrm>
            <a:off x="822800" y="3541974"/>
            <a:ext cx="11178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first sub-diagonal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 err="1"/>
              <a:t>하초대각성분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E89A5E5-9A4C-0F68-DC45-CBE68E470DBE}"/>
              </a:ext>
            </a:extLst>
          </p:cNvPr>
          <p:cNvCxnSpPr>
            <a:cxnSpLocks/>
          </p:cNvCxnSpPr>
          <p:nvPr/>
        </p:nvCxnSpPr>
        <p:spPr>
          <a:xfrm>
            <a:off x="4484724" y="759810"/>
            <a:ext cx="900000" cy="90000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211CF61A-06EF-A381-44B5-AF175A50B79E}"/>
              </a:ext>
            </a:extLst>
          </p:cNvPr>
          <p:cNvSpPr/>
          <p:nvPr/>
        </p:nvSpPr>
        <p:spPr>
          <a:xfrm>
            <a:off x="4411940" y="876012"/>
            <a:ext cx="828000" cy="828000"/>
          </a:xfrm>
          <a:prstGeom prst="triangle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BA9A3C19-522B-144D-E608-3383B1614CFE}"/>
              </a:ext>
            </a:extLst>
          </p:cNvPr>
          <p:cNvSpPr/>
          <p:nvPr/>
        </p:nvSpPr>
        <p:spPr>
          <a:xfrm rot="10800000">
            <a:off x="4591706" y="680466"/>
            <a:ext cx="828000" cy="828000"/>
          </a:xfrm>
          <a:prstGeom prst="triangle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7D1C5-812F-C928-B9EF-EDED050230A7}"/>
              </a:ext>
            </a:extLst>
          </p:cNvPr>
          <p:cNvSpPr txBox="1"/>
          <p:nvPr/>
        </p:nvSpPr>
        <p:spPr>
          <a:xfrm>
            <a:off x="5840263" y="840478"/>
            <a:ext cx="1755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대칭 행렬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Symmetric matrix</a:t>
            </a:r>
            <a:endParaRPr lang="ko-KR" altLang="en-US" sz="1400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7FA5A12-AF60-F5CB-7088-1BFC7F2CFDCE}"/>
              </a:ext>
            </a:extLst>
          </p:cNvPr>
          <p:cNvCxnSpPr>
            <a:cxnSpLocks/>
          </p:cNvCxnSpPr>
          <p:nvPr/>
        </p:nvCxnSpPr>
        <p:spPr>
          <a:xfrm>
            <a:off x="8439576" y="759810"/>
            <a:ext cx="900000" cy="90000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80A9B732-72A0-5D66-1283-310B4D4767DD}"/>
              </a:ext>
            </a:extLst>
          </p:cNvPr>
          <p:cNvSpPr/>
          <p:nvPr/>
        </p:nvSpPr>
        <p:spPr>
          <a:xfrm>
            <a:off x="8366792" y="876012"/>
            <a:ext cx="828000" cy="828000"/>
          </a:xfrm>
          <a:prstGeom prst="triangl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7ED15A07-DF36-2042-C413-FA23AF3B3DC8}"/>
              </a:ext>
            </a:extLst>
          </p:cNvPr>
          <p:cNvSpPr/>
          <p:nvPr/>
        </p:nvSpPr>
        <p:spPr>
          <a:xfrm rot="10800000">
            <a:off x="8546558" y="680466"/>
            <a:ext cx="828000" cy="828000"/>
          </a:xfrm>
          <a:prstGeom prst="triangle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71BA0A-5654-3BB1-975C-F6B06588E030}"/>
              </a:ext>
            </a:extLst>
          </p:cNvPr>
          <p:cNvSpPr txBox="1"/>
          <p:nvPr/>
        </p:nvSpPr>
        <p:spPr>
          <a:xfrm>
            <a:off x="8604085" y="261565"/>
            <a:ext cx="9413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켤레 복소수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4839DC4-61D7-5DAD-ADBD-7F0758D8165B}"/>
              </a:ext>
            </a:extLst>
          </p:cNvPr>
          <p:cNvCxnSpPr>
            <a:cxnSpLocks/>
          </p:cNvCxnSpPr>
          <p:nvPr/>
        </p:nvCxnSpPr>
        <p:spPr>
          <a:xfrm flipH="1">
            <a:off x="8621777" y="896838"/>
            <a:ext cx="521230" cy="5278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B90C88E-9C64-3718-3045-D11A211AA85F}"/>
              </a:ext>
            </a:extLst>
          </p:cNvPr>
          <p:cNvCxnSpPr>
            <a:cxnSpLocks/>
          </p:cNvCxnSpPr>
          <p:nvPr/>
        </p:nvCxnSpPr>
        <p:spPr>
          <a:xfrm flipH="1">
            <a:off x="8219417" y="406977"/>
            <a:ext cx="43208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8126BD7-2402-BB77-B666-C82BAC231E3E}"/>
              </a:ext>
            </a:extLst>
          </p:cNvPr>
          <p:cNvSpPr txBox="1"/>
          <p:nvPr/>
        </p:nvSpPr>
        <p:spPr>
          <a:xfrm>
            <a:off x="9933551" y="770965"/>
            <a:ext cx="1926494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에르미트</a:t>
            </a:r>
            <a:r>
              <a:rPr lang="ko-KR" altLang="en-US" sz="1400" dirty="0"/>
              <a:t> 행렬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Hermitian matrix</a:t>
            </a:r>
          </a:p>
          <a:p>
            <a:endParaRPr lang="en-US" altLang="ko-KR" sz="1400" dirty="0"/>
          </a:p>
          <a:p>
            <a:r>
              <a:rPr lang="en-US" altLang="ko-KR" sz="1100" dirty="0"/>
              <a:t>* </a:t>
            </a:r>
            <a:r>
              <a:rPr lang="ko-KR" altLang="en-US" sz="1100" dirty="0"/>
              <a:t>켤레 복소수 대칭 행렬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6A5BEA8-7D11-3330-4E21-5A2695F8FF2D}"/>
              </a:ext>
            </a:extLst>
          </p:cNvPr>
          <p:cNvCxnSpPr>
            <a:cxnSpLocks/>
          </p:cNvCxnSpPr>
          <p:nvPr/>
        </p:nvCxnSpPr>
        <p:spPr>
          <a:xfrm>
            <a:off x="4449742" y="2255523"/>
            <a:ext cx="900000" cy="90000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이등변 삼각형 76">
            <a:extLst>
              <a:ext uri="{FF2B5EF4-FFF2-40B4-BE49-F238E27FC236}">
                <a16:creationId xmlns:a16="http://schemas.microsoft.com/office/drawing/2014/main" id="{017E691F-5BFD-10AC-DBC9-EC2082C6ADBF}"/>
              </a:ext>
            </a:extLst>
          </p:cNvPr>
          <p:cNvSpPr/>
          <p:nvPr/>
        </p:nvSpPr>
        <p:spPr>
          <a:xfrm rot="10800000">
            <a:off x="4556724" y="2176179"/>
            <a:ext cx="828000" cy="828000"/>
          </a:xfrm>
          <a:prstGeom prst="triangle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A6CAE40-4E18-2AF2-ACF9-19448E48F9F8}"/>
              </a:ext>
            </a:extLst>
          </p:cNvPr>
          <p:cNvGrpSpPr/>
          <p:nvPr/>
        </p:nvGrpSpPr>
        <p:grpSpPr>
          <a:xfrm>
            <a:off x="4384625" y="2457343"/>
            <a:ext cx="659391" cy="826532"/>
            <a:chOff x="4366519" y="2375863"/>
            <a:chExt cx="659391" cy="82653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4E5A16C-D1F2-475E-E077-97ABB63F222D}"/>
                </a:ext>
              </a:extLst>
            </p:cNvPr>
            <p:cNvSpPr txBox="1"/>
            <p:nvPr/>
          </p:nvSpPr>
          <p:spPr>
            <a:xfrm>
              <a:off x="4366519" y="23758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079EE13-0EBE-4565-7065-CE9EF1AD3CB4}"/>
                </a:ext>
              </a:extLst>
            </p:cNvPr>
            <p:cNvSpPr txBox="1"/>
            <p:nvPr/>
          </p:nvSpPr>
          <p:spPr>
            <a:xfrm>
              <a:off x="43665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8543735-EDC7-C942-11D9-6239D190B9BB}"/>
                </a:ext>
              </a:extLst>
            </p:cNvPr>
            <p:cNvSpPr txBox="1"/>
            <p:nvPr/>
          </p:nvSpPr>
          <p:spPr>
            <a:xfrm>
              <a:off x="43665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1052B7F-E388-E536-60E8-602DC0544AAC}"/>
                </a:ext>
              </a:extLst>
            </p:cNvPr>
            <p:cNvSpPr txBox="1"/>
            <p:nvPr/>
          </p:nvSpPr>
          <p:spPr>
            <a:xfrm>
              <a:off x="43665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E674191-EBE8-3DBE-C1D9-FCB839E2A0C8}"/>
                </a:ext>
              </a:extLst>
            </p:cNvPr>
            <p:cNvSpPr txBox="1"/>
            <p:nvPr/>
          </p:nvSpPr>
          <p:spPr>
            <a:xfrm>
              <a:off x="45189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F222BD1-FC0F-1D23-4C94-EBE7CE439BE5}"/>
                </a:ext>
              </a:extLst>
            </p:cNvPr>
            <p:cNvSpPr txBox="1"/>
            <p:nvPr/>
          </p:nvSpPr>
          <p:spPr>
            <a:xfrm>
              <a:off x="45189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ED48F27-361E-5AE3-3963-9C13769B3883}"/>
                </a:ext>
              </a:extLst>
            </p:cNvPr>
            <p:cNvSpPr txBox="1"/>
            <p:nvPr/>
          </p:nvSpPr>
          <p:spPr>
            <a:xfrm>
              <a:off x="45189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15ABE08-8F80-BB08-68AF-7D1D61003773}"/>
                </a:ext>
              </a:extLst>
            </p:cNvPr>
            <p:cNvSpPr txBox="1"/>
            <p:nvPr/>
          </p:nvSpPr>
          <p:spPr>
            <a:xfrm>
              <a:off x="46713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CC3B540-CACD-5BB9-E796-F77A350D415C}"/>
                </a:ext>
              </a:extLst>
            </p:cNvPr>
            <p:cNvSpPr txBox="1"/>
            <p:nvPr/>
          </p:nvSpPr>
          <p:spPr>
            <a:xfrm>
              <a:off x="46713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4F69591-CDE6-3654-C83D-6E8C0B3E1B4C}"/>
                </a:ext>
              </a:extLst>
            </p:cNvPr>
            <p:cNvSpPr txBox="1"/>
            <p:nvPr/>
          </p:nvSpPr>
          <p:spPr>
            <a:xfrm>
              <a:off x="48237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1E782FA-F0AF-C191-4EA0-1D3119A6BFA5}"/>
              </a:ext>
            </a:extLst>
          </p:cNvPr>
          <p:cNvSpPr txBox="1"/>
          <p:nvPr/>
        </p:nvSpPr>
        <p:spPr>
          <a:xfrm>
            <a:off x="5777616" y="2280983"/>
            <a:ext cx="1662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 삼각행렬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Upper Triangular matrix</a:t>
            </a:r>
            <a:endParaRPr lang="ko-KR" altLang="en-US" sz="1400" dirty="0"/>
          </a:p>
        </p:txBody>
      </p:sp>
      <p:sp>
        <p:nvSpPr>
          <p:cNvPr id="97" name="이등변 삼각형 96">
            <a:extLst>
              <a:ext uri="{FF2B5EF4-FFF2-40B4-BE49-F238E27FC236}">
                <a16:creationId xmlns:a16="http://schemas.microsoft.com/office/drawing/2014/main" id="{583E2687-6677-4293-FB62-E84DA9348553}"/>
              </a:ext>
            </a:extLst>
          </p:cNvPr>
          <p:cNvSpPr/>
          <p:nvPr/>
        </p:nvSpPr>
        <p:spPr>
          <a:xfrm rot="10800000">
            <a:off x="8535459" y="2182722"/>
            <a:ext cx="828000" cy="828000"/>
          </a:xfrm>
          <a:prstGeom prst="triangle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1076E04-BB0B-F6B9-6060-EA56BE99C8E1}"/>
              </a:ext>
            </a:extLst>
          </p:cNvPr>
          <p:cNvGrpSpPr/>
          <p:nvPr/>
        </p:nvGrpSpPr>
        <p:grpSpPr>
          <a:xfrm>
            <a:off x="8417678" y="2436727"/>
            <a:ext cx="659391" cy="826532"/>
            <a:chOff x="4366519" y="2375863"/>
            <a:chExt cx="659391" cy="82653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2DF0D8F-2219-6188-CA8D-858D80707C4C}"/>
                </a:ext>
              </a:extLst>
            </p:cNvPr>
            <p:cNvSpPr txBox="1"/>
            <p:nvPr/>
          </p:nvSpPr>
          <p:spPr>
            <a:xfrm>
              <a:off x="4366519" y="23758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58C27EF-A841-6087-2798-491E919AE15E}"/>
                </a:ext>
              </a:extLst>
            </p:cNvPr>
            <p:cNvSpPr txBox="1"/>
            <p:nvPr/>
          </p:nvSpPr>
          <p:spPr>
            <a:xfrm>
              <a:off x="43665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FA3CD17-9413-86A1-3936-A616A305743F}"/>
                </a:ext>
              </a:extLst>
            </p:cNvPr>
            <p:cNvSpPr txBox="1"/>
            <p:nvPr/>
          </p:nvSpPr>
          <p:spPr>
            <a:xfrm>
              <a:off x="43665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29E567E-3E03-DAB2-8BFD-6F6B450636AD}"/>
                </a:ext>
              </a:extLst>
            </p:cNvPr>
            <p:cNvSpPr txBox="1"/>
            <p:nvPr/>
          </p:nvSpPr>
          <p:spPr>
            <a:xfrm>
              <a:off x="43665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7CAE576-2D96-FF78-430D-91E0DF2C86A1}"/>
                </a:ext>
              </a:extLst>
            </p:cNvPr>
            <p:cNvSpPr txBox="1"/>
            <p:nvPr/>
          </p:nvSpPr>
          <p:spPr>
            <a:xfrm>
              <a:off x="45189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148361E-31A1-4383-0EEB-5D40F7EDB121}"/>
                </a:ext>
              </a:extLst>
            </p:cNvPr>
            <p:cNvSpPr txBox="1"/>
            <p:nvPr/>
          </p:nvSpPr>
          <p:spPr>
            <a:xfrm>
              <a:off x="45189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7E3E59C-54EE-E8F7-84F8-0FC5DE2FE125}"/>
                </a:ext>
              </a:extLst>
            </p:cNvPr>
            <p:cNvSpPr txBox="1"/>
            <p:nvPr/>
          </p:nvSpPr>
          <p:spPr>
            <a:xfrm>
              <a:off x="45189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ED00D0C-D167-266D-CBD9-95F6E9576ABC}"/>
                </a:ext>
              </a:extLst>
            </p:cNvPr>
            <p:cNvSpPr txBox="1"/>
            <p:nvPr/>
          </p:nvSpPr>
          <p:spPr>
            <a:xfrm>
              <a:off x="46713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5FE8FA2-AF2A-FBC0-A451-BE6F9BB4C856}"/>
                </a:ext>
              </a:extLst>
            </p:cNvPr>
            <p:cNvSpPr txBox="1"/>
            <p:nvPr/>
          </p:nvSpPr>
          <p:spPr>
            <a:xfrm>
              <a:off x="46713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8F61DF1-EC9D-FEA9-8152-0D13DCB7CB55}"/>
                </a:ext>
              </a:extLst>
            </p:cNvPr>
            <p:cNvSpPr txBox="1"/>
            <p:nvPr/>
          </p:nvSpPr>
          <p:spPr>
            <a:xfrm>
              <a:off x="48237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EB3250B9-77C8-9EA5-0F53-3480693ACB74}"/>
              </a:ext>
            </a:extLst>
          </p:cNvPr>
          <p:cNvSpPr txBox="1"/>
          <p:nvPr/>
        </p:nvSpPr>
        <p:spPr>
          <a:xfrm>
            <a:off x="8437080" y="2324249"/>
            <a:ext cx="20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CD5BADE-7D33-142D-BEDF-E9FBDBDC910B}"/>
              </a:ext>
            </a:extLst>
          </p:cNvPr>
          <p:cNvSpPr txBox="1"/>
          <p:nvPr/>
        </p:nvSpPr>
        <p:spPr>
          <a:xfrm>
            <a:off x="8589480" y="2476649"/>
            <a:ext cx="20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9825C7E-66EA-6F71-74DB-4EA107ACF92C}"/>
              </a:ext>
            </a:extLst>
          </p:cNvPr>
          <p:cNvSpPr txBox="1"/>
          <p:nvPr/>
        </p:nvSpPr>
        <p:spPr>
          <a:xfrm>
            <a:off x="8741880" y="2629049"/>
            <a:ext cx="20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3033A62-A26C-6253-5DF5-527F02BD98A6}"/>
              </a:ext>
            </a:extLst>
          </p:cNvPr>
          <p:cNvSpPr txBox="1"/>
          <p:nvPr/>
        </p:nvSpPr>
        <p:spPr>
          <a:xfrm>
            <a:off x="8894280" y="2781449"/>
            <a:ext cx="20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EBE7C7-4541-3926-A0D6-4A01D886968B}"/>
              </a:ext>
            </a:extLst>
          </p:cNvPr>
          <p:cNvSpPr txBox="1"/>
          <p:nvPr/>
        </p:nvSpPr>
        <p:spPr>
          <a:xfrm>
            <a:off x="9046680" y="2933849"/>
            <a:ext cx="20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9F1EB19-C8D9-5FFD-0E8E-DBB836B83EDA}"/>
              </a:ext>
            </a:extLst>
          </p:cNvPr>
          <p:cNvSpPr txBox="1"/>
          <p:nvPr/>
        </p:nvSpPr>
        <p:spPr>
          <a:xfrm>
            <a:off x="9933551" y="2196820"/>
            <a:ext cx="1662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단위 상 삼각행렬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Unit</a:t>
            </a:r>
            <a:r>
              <a:rPr lang="ko-KR" altLang="en-US" sz="1400" dirty="0"/>
              <a:t> </a:t>
            </a:r>
            <a:r>
              <a:rPr lang="en-US" altLang="ko-KR" sz="1400" dirty="0"/>
              <a:t>Upper Triangular matrix</a:t>
            </a:r>
            <a:endParaRPr lang="ko-KR" altLang="en-US" sz="1400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3A2F274B-FDB2-066E-BEC6-75C1EC591DD9}"/>
              </a:ext>
            </a:extLst>
          </p:cNvPr>
          <p:cNvGrpSpPr/>
          <p:nvPr/>
        </p:nvGrpSpPr>
        <p:grpSpPr>
          <a:xfrm rot="10800000">
            <a:off x="4464600" y="3632281"/>
            <a:ext cx="1000099" cy="1107696"/>
            <a:chOff x="4537025" y="3686599"/>
            <a:chExt cx="1000099" cy="1107696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BBF59EF5-BBD3-CFA4-4F7D-5F173742D6A9}"/>
                </a:ext>
              </a:extLst>
            </p:cNvPr>
            <p:cNvCxnSpPr>
              <a:cxnSpLocks/>
            </p:cNvCxnSpPr>
            <p:nvPr/>
          </p:nvCxnSpPr>
          <p:spPr>
            <a:xfrm>
              <a:off x="4602142" y="3765943"/>
              <a:ext cx="900000" cy="900000"/>
            </a:xfrm>
            <a:prstGeom prst="lin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이등변 삼각형 116">
              <a:extLst>
                <a:ext uri="{FF2B5EF4-FFF2-40B4-BE49-F238E27FC236}">
                  <a16:creationId xmlns:a16="http://schemas.microsoft.com/office/drawing/2014/main" id="{705D690B-8467-B3E0-73A0-06FF81BF191B}"/>
                </a:ext>
              </a:extLst>
            </p:cNvPr>
            <p:cNvSpPr/>
            <p:nvPr/>
          </p:nvSpPr>
          <p:spPr>
            <a:xfrm rot="10800000">
              <a:off x="4709124" y="3686599"/>
              <a:ext cx="828000" cy="828000"/>
            </a:xfrm>
            <a:prstGeom prst="triangle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65944140-763C-8A67-33A0-4902F6EEE9E9}"/>
                </a:ext>
              </a:extLst>
            </p:cNvPr>
            <p:cNvGrpSpPr/>
            <p:nvPr/>
          </p:nvGrpSpPr>
          <p:grpSpPr>
            <a:xfrm>
              <a:off x="4537025" y="3967763"/>
              <a:ext cx="659391" cy="826532"/>
              <a:chOff x="4366519" y="2375863"/>
              <a:chExt cx="659391" cy="826532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1744853-CD60-207A-A60D-62B69D45F115}"/>
                  </a:ext>
                </a:extLst>
              </p:cNvPr>
              <p:cNvSpPr txBox="1"/>
              <p:nvPr/>
            </p:nvSpPr>
            <p:spPr>
              <a:xfrm>
                <a:off x="4366519" y="2375863"/>
                <a:ext cx="20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∙</a:t>
                </a:r>
                <a:endParaRPr lang="ko-KR" altLang="en-US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FCF03EE-3E6D-9AE8-F292-EE3401A8816C}"/>
                  </a:ext>
                </a:extLst>
              </p:cNvPr>
              <p:cNvSpPr txBox="1"/>
              <p:nvPr/>
            </p:nvSpPr>
            <p:spPr>
              <a:xfrm>
                <a:off x="4366519" y="2528263"/>
                <a:ext cx="20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∙</a:t>
                </a:r>
                <a:endParaRPr lang="ko-KR" altLang="en-US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95D3058-0EC7-8808-9397-1A709579609A}"/>
                  </a:ext>
                </a:extLst>
              </p:cNvPr>
              <p:cNvSpPr txBox="1"/>
              <p:nvPr/>
            </p:nvSpPr>
            <p:spPr>
              <a:xfrm>
                <a:off x="4366519" y="2680663"/>
                <a:ext cx="20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∙</a:t>
                </a:r>
                <a:endParaRPr lang="ko-KR" alt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0643902-BB1C-8B72-25C8-E8F8A253B7BD}"/>
                  </a:ext>
                </a:extLst>
              </p:cNvPr>
              <p:cNvSpPr txBox="1"/>
              <p:nvPr/>
            </p:nvSpPr>
            <p:spPr>
              <a:xfrm>
                <a:off x="4366519" y="2833063"/>
                <a:ext cx="20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∙</a:t>
                </a:r>
                <a:endParaRPr lang="ko-KR" altLang="en-US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57B24E1-A330-2065-B565-6DEC89EC0596}"/>
                  </a:ext>
                </a:extLst>
              </p:cNvPr>
              <p:cNvSpPr txBox="1"/>
              <p:nvPr/>
            </p:nvSpPr>
            <p:spPr>
              <a:xfrm>
                <a:off x="4518919" y="2528263"/>
                <a:ext cx="20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∙</a:t>
                </a:r>
                <a:endParaRPr lang="ko-KR" alt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B569F39-0EBA-8B0F-D672-B257848CC342}"/>
                  </a:ext>
                </a:extLst>
              </p:cNvPr>
              <p:cNvSpPr txBox="1"/>
              <p:nvPr/>
            </p:nvSpPr>
            <p:spPr>
              <a:xfrm>
                <a:off x="4518919" y="2680663"/>
                <a:ext cx="20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∙</a:t>
                </a:r>
                <a:endParaRPr lang="ko-KR" alt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8BBAC01-4996-F21B-5E8C-2237205C7CD8}"/>
                  </a:ext>
                </a:extLst>
              </p:cNvPr>
              <p:cNvSpPr txBox="1"/>
              <p:nvPr/>
            </p:nvSpPr>
            <p:spPr>
              <a:xfrm>
                <a:off x="4518919" y="2833063"/>
                <a:ext cx="20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∙</a:t>
                </a:r>
                <a:endParaRPr lang="ko-KR" altLang="en-US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2367BF5-A90A-6B65-423B-BF4898B93268}"/>
                  </a:ext>
                </a:extLst>
              </p:cNvPr>
              <p:cNvSpPr txBox="1"/>
              <p:nvPr/>
            </p:nvSpPr>
            <p:spPr>
              <a:xfrm>
                <a:off x="4671319" y="2680663"/>
                <a:ext cx="20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∙</a:t>
                </a:r>
                <a:endParaRPr lang="ko-KR" alt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A0FE365-FA1C-C4E2-2D6B-F72ED139D630}"/>
                  </a:ext>
                </a:extLst>
              </p:cNvPr>
              <p:cNvSpPr txBox="1"/>
              <p:nvPr/>
            </p:nvSpPr>
            <p:spPr>
              <a:xfrm>
                <a:off x="4671319" y="2833063"/>
                <a:ext cx="20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∙</a:t>
                </a:r>
                <a:endParaRPr lang="ko-KR" alt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E8C24E6-9B0D-1A84-64B1-040E46D414D5}"/>
                  </a:ext>
                </a:extLst>
              </p:cNvPr>
              <p:cNvSpPr txBox="1"/>
              <p:nvPr/>
            </p:nvSpPr>
            <p:spPr>
              <a:xfrm>
                <a:off x="4823719" y="2833063"/>
                <a:ext cx="20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∙</a:t>
                </a:r>
                <a:endParaRPr lang="ko-KR" altLang="en-US" dirty="0"/>
              </a:p>
            </p:txBody>
          </p:sp>
        </p:grp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A14D1DB-6156-EAFA-1C2D-74FE0EBD6D4F}"/>
              </a:ext>
            </a:extLst>
          </p:cNvPr>
          <p:cNvSpPr txBox="1"/>
          <p:nvPr/>
        </p:nvSpPr>
        <p:spPr>
          <a:xfrm>
            <a:off x="5835836" y="3760633"/>
            <a:ext cx="1662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하 삼각행렬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Lower Triangular matrix</a:t>
            </a:r>
            <a:endParaRPr lang="ko-KR" altLang="en-US" sz="1400" dirty="0"/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88E0277A-9171-E121-0C7F-4FE46C348A7D}"/>
              </a:ext>
            </a:extLst>
          </p:cNvPr>
          <p:cNvGrpSpPr/>
          <p:nvPr/>
        </p:nvGrpSpPr>
        <p:grpSpPr>
          <a:xfrm>
            <a:off x="8433201" y="3645832"/>
            <a:ext cx="966774" cy="1056226"/>
            <a:chOff x="8433201" y="3645832"/>
            <a:chExt cx="966774" cy="1056226"/>
          </a:xfrm>
        </p:grpSpPr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E64B6B02-A60D-F36A-537A-49D5FC3404E5}"/>
                </a:ext>
              </a:extLst>
            </p:cNvPr>
            <p:cNvSpPr/>
            <p:nvPr/>
          </p:nvSpPr>
          <p:spPr>
            <a:xfrm>
              <a:off x="8433201" y="3874058"/>
              <a:ext cx="828000" cy="828000"/>
            </a:xfrm>
            <a:prstGeom prst="triangle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3B43959C-4892-49B7-E14C-A7A8277D8729}"/>
                </a:ext>
              </a:extLst>
            </p:cNvPr>
            <p:cNvGrpSpPr/>
            <p:nvPr/>
          </p:nvGrpSpPr>
          <p:grpSpPr>
            <a:xfrm rot="10800000">
              <a:off x="8740584" y="3645832"/>
              <a:ext cx="659391" cy="826532"/>
              <a:chOff x="4366519" y="2375863"/>
              <a:chExt cx="659391" cy="826532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9DE60BB-D7DF-3632-60F6-1BF9F1C6855A}"/>
                  </a:ext>
                </a:extLst>
              </p:cNvPr>
              <p:cNvSpPr txBox="1"/>
              <p:nvPr/>
            </p:nvSpPr>
            <p:spPr>
              <a:xfrm>
                <a:off x="4366519" y="2375863"/>
                <a:ext cx="20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∙</a:t>
                </a:r>
                <a:endParaRPr lang="ko-KR" altLang="en-US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EFC0A30-B3BA-AD7C-2C88-EA82D87C3C03}"/>
                  </a:ext>
                </a:extLst>
              </p:cNvPr>
              <p:cNvSpPr txBox="1"/>
              <p:nvPr/>
            </p:nvSpPr>
            <p:spPr>
              <a:xfrm>
                <a:off x="4366519" y="2528263"/>
                <a:ext cx="20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∙</a:t>
                </a:r>
                <a:endParaRPr lang="ko-KR" alt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589D5EC-2B26-6B44-6527-3AAF86F3DE37}"/>
                  </a:ext>
                </a:extLst>
              </p:cNvPr>
              <p:cNvSpPr txBox="1"/>
              <p:nvPr/>
            </p:nvSpPr>
            <p:spPr>
              <a:xfrm>
                <a:off x="4366519" y="2680663"/>
                <a:ext cx="20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∙</a:t>
                </a:r>
                <a:endParaRPr lang="ko-KR" alt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9A39769-B52A-3221-3121-F88013386D01}"/>
                  </a:ext>
                </a:extLst>
              </p:cNvPr>
              <p:cNvSpPr txBox="1"/>
              <p:nvPr/>
            </p:nvSpPr>
            <p:spPr>
              <a:xfrm>
                <a:off x="4366519" y="2833063"/>
                <a:ext cx="20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∙</a:t>
                </a:r>
                <a:endParaRPr lang="ko-KR" alt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16D3F641-0D35-CD1D-87C1-121BB94A3495}"/>
                  </a:ext>
                </a:extLst>
              </p:cNvPr>
              <p:cNvSpPr txBox="1"/>
              <p:nvPr/>
            </p:nvSpPr>
            <p:spPr>
              <a:xfrm>
                <a:off x="4518919" y="2528263"/>
                <a:ext cx="20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∙</a:t>
                </a:r>
                <a:endParaRPr lang="ko-KR" alt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48689DA-4458-9F53-C1CC-67910F724373}"/>
                  </a:ext>
                </a:extLst>
              </p:cNvPr>
              <p:cNvSpPr txBox="1"/>
              <p:nvPr/>
            </p:nvSpPr>
            <p:spPr>
              <a:xfrm>
                <a:off x="4518919" y="2680663"/>
                <a:ext cx="20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∙</a:t>
                </a:r>
                <a:endParaRPr lang="ko-KR" altLang="en-US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EAFD5A0F-C96F-74B7-45F5-04B404242E7B}"/>
                  </a:ext>
                </a:extLst>
              </p:cNvPr>
              <p:cNvSpPr txBox="1"/>
              <p:nvPr/>
            </p:nvSpPr>
            <p:spPr>
              <a:xfrm>
                <a:off x="4518919" y="2833063"/>
                <a:ext cx="20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∙</a:t>
                </a:r>
                <a:endParaRPr lang="ko-KR" alt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B9F9A59-F30D-A2CC-894B-72EE2B339195}"/>
                  </a:ext>
                </a:extLst>
              </p:cNvPr>
              <p:cNvSpPr txBox="1"/>
              <p:nvPr/>
            </p:nvSpPr>
            <p:spPr>
              <a:xfrm>
                <a:off x="4671319" y="2680663"/>
                <a:ext cx="20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∙</a:t>
                </a:r>
                <a:endParaRPr lang="ko-KR" alt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3770A89-0BBA-664D-34C2-275466974CF2}"/>
                  </a:ext>
                </a:extLst>
              </p:cNvPr>
              <p:cNvSpPr txBox="1"/>
              <p:nvPr/>
            </p:nvSpPr>
            <p:spPr>
              <a:xfrm>
                <a:off x="4671319" y="2833063"/>
                <a:ext cx="20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∙</a:t>
                </a:r>
                <a:endParaRPr lang="ko-KR" alt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4A14EFC-D3F7-0E43-8D63-087FD377DDE8}"/>
                  </a:ext>
                </a:extLst>
              </p:cNvPr>
              <p:cNvSpPr txBox="1"/>
              <p:nvPr/>
            </p:nvSpPr>
            <p:spPr>
              <a:xfrm>
                <a:off x="4823719" y="2833063"/>
                <a:ext cx="202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∙</a:t>
                </a:r>
                <a:endParaRPr lang="ko-KR" altLang="en-US" dirty="0"/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460C2AF-B646-4EC8-5EC9-B3654ED7178E}"/>
                </a:ext>
              </a:extLst>
            </p:cNvPr>
            <p:cNvSpPr txBox="1"/>
            <p:nvPr/>
          </p:nvSpPr>
          <p:spPr>
            <a:xfrm>
              <a:off x="8487869" y="3707351"/>
              <a:ext cx="202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69DF2C5-8D81-9982-7843-572FFA771C2D}"/>
                </a:ext>
              </a:extLst>
            </p:cNvPr>
            <p:cNvSpPr txBox="1"/>
            <p:nvPr/>
          </p:nvSpPr>
          <p:spPr>
            <a:xfrm>
              <a:off x="8640269" y="3859751"/>
              <a:ext cx="202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1AA18FD-A6F7-8D9D-4C77-953725CE85D8}"/>
                </a:ext>
              </a:extLst>
            </p:cNvPr>
            <p:cNvSpPr txBox="1"/>
            <p:nvPr/>
          </p:nvSpPr>
          <p:spPr>
            <a:xfrm>
              <a:off x="8792669" y="4012151"/>
              <a:ext cx="202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533D2FE-0CE4-0928-926F-1E98FEC2DCB4}"/>
                </a:ext>
              </a:extLst>
            </p:cNvPr>
            <p:cNvSpPr txBox="1"/>
            <p:nvPr/>
          </p:nvSpPr>
          <p:spPr>
            <a:xfrm>
              <a:off x="8945069" y="4164551"/>
              <a:ext cx="202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8C6BBBA-CB7F-7504-B199-C6788F71253D}"/>
                </a:ext>
              </a:extLst>
            </p:cNvPr>
            <p:cNvSpPr txBox="1"/>
            <p:nvPr/>
          </p:nvSpPr>
          <p:spPr>
            <a:xfrm>
              <a:off x="9097469" y="4316951"/>
              <a:ext cx="2021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29F7C72A-B44A-8287-185D-01D441B25423}"/>
              </a:ext>
            </a:extLst>
          </p:cNvPr>
          <p:cNvSpPr txBox="1"/>
          <p:nvPr/>
        </p:nvSpPr>
        <p:spPr>
          <a:xfrm>
            <a:off x="9925469" y="3687497"/>
            <a:ext cx="1662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단위 하 삼각행렬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Unit Lower Triangular matrix</a:t>
            </a:r>
            <a:endParaRPr lang="ko-KR" altLang="en-US" sz="1400" dirty="0"/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F016A58C-3795-2959-784E-8ACE5E8269CF}"/>
              </a:ext>
            </a:extLst>
          </p:cNvPr>
          <p:cNvCxnSpPr>
            <a:cxnSpLocks/>
          </p:cNvCxnSpPr>
          <p:nvPr/>
        </p:nvCxnSpPr>
        <p:spPr>
          <a:xfrm>
            <a:off x="4446494" y="5358587"/>
            <a:ext cx="900000" cy="90000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이등변 삼각형 151">
            <a:extLst>
              <a:ext uri="{FF2B5EF4-FFF2-40B4-BE49-F238E27FC236}">
                <a16:creationId xmlns:a16="http://schemas.microsoft.com/office/drawing/2014/main" id="{B92FD28F-B68E-A336-AE47-965A2C76BBDC}"/>
              </a:ext>
            </a:extLst>
          </p:cNvPr>
          <p:cNvSpPr/>
          <p:nvPr/>
        </p:nvSpPr>
        <p:spPr>
          <a:xfrm rot="10800000">
            <a:off x="4571582" y="5270190"/>
            <a:ext cx="828000" cy="828000"/>
          </a:xfrm>
          <a:prstGeom prst="triangle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A33AE9BD-14CC-A7FA-5F10-E778690B1379}"/>
              </a:ext>
            </a:extLst>
          </p:cNvPr>
          <p:cNvGrpSpPr/>
          <p:nvPr/>
        </p:nvGrpSpPr>
        <p:grpSpPr>
          <a:xfrm>
            <a:off x="4399483" y="5703754"/>
            <a:ext cx="506991" cy="674132"/>
            <a:chOff x="4366519" y="2528263"/>
            <a:chExt cx="506991" cy="674132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599D64F-FC06-479A-7043-EE78BE80B3AB}"/>
                </a:ext>
              </a:extLst>
            </p:cNvPr>
            <p:cNvSpPr txBox="1"/>
            <p:nvPr/>
          </p:nvSpPr>
          <p:spPr>
            <a:xfrm>
              <a:off x="43665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3BCC380-B94C-1652-EDF8-47B63667600E}"/>
                </a:ext>
              </a:extLst>
            </p:cNvPr>
            <p:cNvSpPr txBox="1"/>
            <p:nvPr/>
          </p:nvSpPr>
          <p:spPr>
            <a:xfrm>
              <a:off x="43665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7078C1E-1A28-6358-2FC9-950E17DD033A}"/>
                </a:ext>
              </a:extLst>
            </p:cNvPr>
            <p:cNvSpPr txBox="1"/>
            <p:nvPr/>
          </p:nvSpPr>
          <p:spPr>
            <a:xfrm>
              <a:off x="43665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1779F4D-58DF-A619-5239-05B98770D78A}"/>
                </a:ext>
              </a:extLst>
            </p:cNvPr>
            <p:cNvSpPr txBox="1"/>
            <p:nvPr/>
          </p:nvSpPr>
          <p:spPr>
            <a:xfrm>
              <a:off x="45189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5296772-078A-2810-E2DC-7D957DFF5853}"/>
                </a:ext>
              </a:extLst>
            </p:cNvPr>
            <p:cNvSpPr txBox="1"/>
            <p:nvPr/>
          </p:nvSpPr>
          <p:spPr>
            <a:xfrm>
              <a:off x="45189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EE8117B-90A8-7DAC-FC15-90FF735596E6}"/>
                </a:ext>
              </a:extLst>
            </p:cNvPr>
            <p:cNvSpPr txBox="1"/>
            <p:nvPr/>
          </p:nvSpPr>
          <p:spPr>
            <a:xfrm>
              <a:off x="46713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</p:grp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917C58A8-9224-B8C3-BDD8-703DCDF756ED}"/>
              </a:ext>
            </a:extLst>
          </p:cNvPr>
          <p:cNvCxnSpPr>
            <a:cxnSpLocks/>
          </p:cNvCxnSpPr>
          <p:nvPr/>
        </p:nvCxnSpPr>
        <p:spPr>
          <a:xfrm>
            <a:off x="4526202" y="5699038"/>
            <a:ext cx="498470" cy="49353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9B25211D-874C-01AA-76EA-C9E83B49F660}"/>
              </a:ext>
            </a:extLst>
          </p:cNvPr>
          <p:cNvSpPr txBox="1"/>
          <p:nvPr/>
        </p:nvSpPr>
        <p:spPr>
          <a:xfrm>
            <a:off x="416148" y="2478825"/>
            <a:ext cx="1386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∙ </a:t>
            </a:r>
            <a:r>
              <a:rPr lang="en-US" altLang="ko-KR" sz="1100" dirty="0"/>
              <a:t>: 0 or</a:t>
            </a:r>
            <a:r>
              <a:rPr lang="ko-KR" altLang="en-US" sz="1100" dirty="0"/>
              <a:t> </a:t>
            </a:r>
            <a:r>
              <a:rPr lang="en-US" altLang="ko-KR" sz="1100" dirty="0"/>
              <a:t>ignored</a:t>
            </a:r>
            <a:endParaRPr lang="ko-KR" altLang="en-US" sz="11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52E40C7-2579-87F2-B5BB-8A0861A237C6}"/>
              </a:ext>
            </a:extLst>
          </p:cNvPr>
          <p:cNvSpPr txBox="1"/>
          <p:nvPr/>
        </p:nvSpPr>
        <p:spPr>
          <a:xfrm>
            <a:off x="5772406" y="5288003"/>
            <a:ext cx="2076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상</a:t>
            </a:r>
            <a:r>
              <a:rPr lang="en-US" altLang="ko-KR" sz="1400" dirty="0"/>
              <a:t>)</a:t>
            </a:r>
            <a:r>
              <a:rPr lang="ko-KR" altLang="en-US" sz="1400" dirty="0" err="1"/>
              <a:t>헤센베르</a:t>
            </a:r>
            <a:r>
              <a:rPr lang="ko-KR" altLang="en-US" sz="1400" dirty="0"/>
              <a:t> 행렬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Upper </a:t>
            </a:r>
            <a:r>
              <a:rPr lang="en-US" altLang="ko-KR" sz="1400" dirty="0" err="1"/>
              <a:t>Hessenberg</a:t>
            </a:r>
            <a:endParaRPr lang="en-US" altLang="ko-KR" sz="1400" dirty="0"/>
          </a:p>
          <a:p>
            <a:r>
              <a:rPr lang="en-US" altLang="ko-KR" sz="1400" dirty="0"/>
              <a:t>matrix</a:t>
            </a:r>
            <a:endParaRPr lang="ko-KR" altLang="en-US" sz="1400" dirty="0"/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2494C9D3-D9B3-A150-0696-2F0318CE35A9}"/>
              </a:ext>
            </a:extLst>
          </p:cNvPr>
          <p:cNvGrpSpPr/>
          <p:nvPr/>
        </p:nvGrpSpPr>
        <p:grpSpPr>
          <a:xfrm>
            <a:off x="841192" y="1699355"/>
            <a:ext cx="802230" cy="902622"/>
            <a:chOff x="4366519" y="2528263"/>
            <a:chExt cx="506991" cy="674132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7EA2658-79E4-E873-0DD0-BCED8F289FAF}"/>
                </a:ext>
              </a:extLst>
            </p:cNvPr>
            <p:cNvSpPr txBox="1"/>
            <p:nvPr/>
          </p:nvSpPr>
          <p:spPr>
            <a:xfrm>
              <a:off x="43665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FE3CFFF-8965-C071-5E61-B77B22AB8D99}"/>
                </a:ext>
              </a:extLst>
            </p:cNvPr>
            <p:cNvSpPr txBox="1"/>
            <p:nvPr/>
          </p:nvSpPr>
          <p:spPr>
            <a:xfrm>
              <a:off x="43665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A640FA9-EA32-7C7A-3D4D-5976D5FE1A62}"/>
                </a:ext>
              </a:extLst>
            </p:cNvPr>
            <p:cNvSpPr txBox="1"/>
            <p:nvPr/>
          </p:nvSpPr>
          <p:spPr>
            <a:xfrm>
              <a:off x="43665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7DC00FE-ADC3-6507-B4D1-A7B67F09EB08}"/>
                </a:ext>
              </a:extLst>
            </p:cNvPr>
            <p:cNvSpPr txBox="1"/>
            <p:nvPr/>
          </p:nvSpPr>
          <p:spPr>
            <a:xfrm>
              <a:off x="45189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747ED61-B421-F8E4-2F23-73B7F2616C3D}"/>
                </a:ext>
              </a:extLst>
            </p:cNvPr>
            <p:cNvSpPr txBox="1"/>
            <p:nvPr/>
          </p:nvSpPr>
          <p:spPr>
            <a:xfrm>
              <a:off x="45189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2462CCDE-29BE-9FAA-94EF-A791CBFE7B39}"/>
                </a:ext>
              </a:extLst>
            </p:cNvPr>
            <p:cNvSpPr txBox="1"/>
            <p:nvPr/>
          </p:nvSpPr>
          <p:spPr>
            <a:xfrm>
              <a:off x="46713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71B5952-1410-4C66-BD6A-7F6FD3C46253}"/>
              </a:ext>
            </a:extLst>
          </p:cNvPr>
          <p:cNvGrpSpPr/>
          <p:nvPr/>
        </p:nvGrpSpPr>
        <p:grpSpPr>
          <a:xfrm rot="10800000">
            <a:off x="1564013" y="862823"/>
            <a:ext cx="802230" cy="902622"/>
            <a:chOff x="4366519" y="2528263"/>
            <a:chExt cx="506991" cy="674132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7D0F598-2EBF-2A49-EB3B-5F7F0B09307A}"/>
                </a:ext>
              </a:extLst>
            </p:cNvPr>
            <p:cNvSpPr txBox="1"/>
            <p:nvPr/>
          </p:nvSpPr>
          <p:spPr>
            <a:xfrm>
              <a:off x="43665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4618846-8D10-32D5-3713-7CD773761EED}"/>
                </a:ext>
              </a:extLst>
            </p:cNvPr>
            <p:cNvSpPr txBox="1"/>
            <p:nvPr/>
          </p:nvSpPr>
          <p:spPr>
            <a:xfrm>
              <a:off x="43665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D9E9172-44B6-FB54-4F56-381E69F46529}"/>
                </a:ext>
              </a:extLst>
            </p:cNvPr>
            <p:cNvSpPr txBox="1"/>
            <p:nvPr/>
          </p:nvSpPr>
          <p:spPr>
            <a:xfrm>
              <a:off x="43665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8A552ED-72DF-1717-166B-1419BBE1B07A}"/>
                </a:ext>
              </a:extLst>
            </p:cNvPr>
            <p:cNvSpPr txBox="1"/>
            <p:nvPr/>
          </p:nvSpPr>
          <p:spPr>
            <a:xfrm>
              <a:off x="45189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9FC4E05-52C4-377E-87C4-4BDA9146E36C}"/>
                </a:ext>
              </a:extLst>
            </p:cNvPr>
            <p:cNvSpPr txBox="1"/>
            <p:nvPr/>
          </p:nvSpPr>
          <p:spPr>
            <a:xfrm>
              <a:off x="45189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F7A487B-A006-C360-8F87-B8A672581204}"/>
                </a:ext>
              </a:extLst>
            </p:cNvPr>
            <p:cNvSpPr txBox="1"/>
            <p:nvPr/>
          </p:nvSpPr>
          <p:spPr>
            <a:xfrm>
              <a:off x="46713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</p:grp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A0BFD265-C15F-FC2E-74B7-0D532518469D}"/>
              </a:ext>
            </a:extLst>
          </p:cNvPr>
          <p:cNvCxnSpPr>
            <a:cxnSpLocks/>
            <a:stCxn id="176" idx="1"/>
            <a:endCxn id="167" idx="1"/>
          </p:cNvCxnSpPr>
          <p:nvPr/>
        </p:nvCxnSpPr>
        <p:spPr>
          <a:xfrm rot="10800000" flipV="1">
            <a:off x="416148" y="2354720"/>
            <a:ext cx="425044" cy="354937"/>
          </a:xfrm>
          <a:prstGeom prst="bentConnector3">
            <a:avLst>
              <a:gd name="adj1" fmla="val 1537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B51C3A72-D085-CF7D-D5B7-1173B373DA37}"/>
              </a:ext>
            </a:extLst>
          </p:cNvPr>
          <p:cNvSpPr txBox="1"/>
          <p:nvPr/>
        </p:nvSpPr>
        <p:spPr>
          <a:xfrm>
            <a:off x="169633" y="126880"/>
            <a:ext cx="6380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b="1">
                <a:latin typeface="+mj-lt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Matrices with special symmetries and structures in Julia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18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9D04D66-1C61-43EB-5F51-4475418F8B15}"/>
              </a:ext>
            </a:extLst>
          </p:cNvPr>
          <p:cNvGrpSpPr/>
          <p:nvPr/>
        </p:nvGrpSpPr>
        <p:grpSpPr>
          <a:xfrm rot="10800000">
            <a:off x="4912207" y="3613467"/>
            <a:ext cx="506991" cy="674132"/>
            <a:chOff x="4366519" y="2528263"/>
            <a:chExt cx="506991" cy="6741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14A45F-4DC1-9F67-5CC6-2758A73294F6}"/>
                </a:ext>
              </a:extLst>
            </p:cNvPr>
            <p:cNvSpPr txBox="1"/>
            <p:nvPr/>
          </p:nvSpPr>
          <p:spPr>
            <a:xfrm>
              <a:off x="43665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995215-CE3C-39EE-7FBD-0168A4E6C128}"/>
                </a:ext>
              </a:extLst>
            </p:cNvPr>
            <p:cNvSpPr txBox="1"/>
            <p:nvPr/>
          </p:nvSpPr>
          <p:spPr>
            <a:xfrm>
              <a:off x="43665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1518F9-C136-DB11-588E-4925D9B658D2}"/>
                </a:ext>
              </a:extLst>
            </p:cNvPr>
            <p:cNvSpPr txBox="1"/>
            <p:nvPr/>
          </p:nvSpPr>
          <p:spPr>
            <a:xfrm>
              <a:off x="43665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7CAC9C-6101-816F-1A2B-088163FEC077}"/>
                </a:ext>
              </a:extLst>
            </p:cNvPr>
            <p:cNvSpPr txBox="1"/>
            <p:nvPr/>
          </p:nvSpPr>
          <p:spPr>
            <a:xfrm>
              <a:off x="45189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CE8E3D-FB62-08BE-8A57-44F2C495A070}"/>
                </a:ext>
              </a:extLst>
            </p:cNvPr>
            <p:cNvSpPr txBox="1"/>
            <p:nvPr/>
          </p:nvSpPr>
          <p:spPr>
            <a:xfrm>
              <a:off x="45189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68DAF6-E25C-0166-1F05-5B38B27F3185}"/>
                </a:ext>
              </a:extLst>
            </p:cNvPr>
            <p:cNvSpPr txBox="1"/>
            <p:nvPr/>
          </p:nvSpPr>
          <p:spPr>
            <a:xfrm>
              <a:off x="46713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</p:grp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7100DBAC-53CF-2C4B-F281-C6544F1711DB}"/>
              </a:ext>
            </a:extLst>
          </p:cNvPr>
          <p:cNvSpPr/>
          <p:nvPr/>
        </p:nvSpPr>
        <p:spPr>
          <a:xfrm>
            <a:off x="660233" y="942978"/>
            <a:ext cx="1894708" cy="1524528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A28677F-89F0-A93E-95AF-2DAFB182FF0D}"/>
              </a:ext>
            </a:extLst>
          </p:cNvPr>
          <p:cNvCxnSpPr>
            <a:cxnSpLocks/>
          </p:cNvCxnSpPr>
          <p:nvPr/>
        </p:nvCxnSpPr>
        <p:spPr>
          <a:xfrm>
            <a:off x="1026285" y="1186938"/>
            <a:ext cx="1214891" cy="1155063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23FFE45-86DE-F9D8-5F45-3471F718DD81}"/>
              </a:ext>
            </a:extLst>
          </p:cNvPr>
          <p:cNvCxnSpPr>
            <a:cxnSpLocks/>
          </p:cNvCxnSpPr>
          <p:nvPr/>
        </p:nvCxnSpPr>
        <p:spPr>
          <a:xfrm>
            <a:off x="929562" y="1433797"/>
            <a:ext cx="970955" cy="93958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08D3748-BF26-7832-C366-52AE0738B664}"/>
              </a:ext>
            </a:extLst>
          </p:cNvPr>
          <p:cNvCxnSpPr>
            <a:cxnSpLocks/>
          </p:cNvCxnSpPr>
          <p:nvPr/>
        </p:nvCxnSpPr>
        <p:spPr>
          <a:xfrm>
            <a:off x="1374331" y="1162393"/>
            <a:ext cx="974421" cy="91963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F287675-11D3-3976-A9CF-07FFE11065DF}"/>
              </a:ext>
            </a:extLst>
          </p:cNvPr>
          <p:cNvCxnSpPr>
            <a:cxnSpLocks/>
            <a:endCxn id="36" idx="0"/>
          </p:cNvCxnSpPr>
          <p:nvPr/>
        </p:nvCxnSpPr>
        <p:spPr>
          <a:xfrm rot="16200000" flipH="1">
            <a:off x="1999017" y="2579187"/>
            <a:ext cx="551060" cy="766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BAB57BD-71C2-9152-3FD8-3D4D62EE08A1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2366243" y="1798520"/>
            <a:ext cx="769509" cy="1545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957EFC6-04B5-571B-AD88-D9874EC8F25F}"/>
              </a:ext>
            </a:extLst>
          </p:cNvPr>
          <p:cNvCxnSpPr>
            <a:cxnSpLocks/>
            <a:endCxn id="46" idx="0"/>
          </p:cNvCxnSpPr>
          <p:nvPr/>
        </p:nvCxnSpPr>
        <p:spPr>
          <a:xfrm rot="5400000">
            <a:off x="1109978" y="2768005"/>
            <a:ext cx="1045712" cy="5022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양쪽 대괄호 25">
            <a:extLst>
              <a:ext uri="{FF2B5EF4-FFF2-40B4-BE49-F238E27FC236}">
                <a16:creationId xmlns:a16="http://schemas.microsoft.com/office/drawing/2014/main" id="{69DE4EE7-5BB9-973F-BDFD-07FD33170B35}"/>
              </a:ext>
            </a:extLst>
          </p:cNvPr>
          <p:cNvSpPr/>
          <p:nvPr/>
        </p:nvSpPr>
        <p:spPr>
          <a:xfrm>
            <a:off x="4178171" y="636494"/>
            <a:ext cx="1463648" cy="110266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양쪽 대괄호 28">
            <a:extLst>
              <a:ext uri="{FF2B5EF4-FFF2-40B4-BE49-F238E27FC236}">
                <a16:creationId xmlns:a16="http://schemas.microsoft.com/office/drawing/2014/main" id="{BD0799BE-9AEC-47D2-4BD7-01C91BD24329}"/>
              </a:ext>
            </a:extLst>
          </p:cNvPr>
          <p:cNvSpPr/>
          <p:nvPr/>
        </p:nvSpPr>
        <p:spPr>
          <a:xfrm>
            <a:off x="8133023" y="636494"/>
            <a:ext cx="1463648" cy="110266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1082BDAC-BE75-C4B0-386E-D98A665EE352}"/>
              </a:ext>
            </a:extLst>
          </p:cNvPr>
          <p:cNvSpPr/>
          <p:nvPr/>
        </p:nvSpPr>
        <p:spPr>
          <a:xfrm>
            <a:off x="4178171" y="2098985"/>
            <a:ext cx="1463648" cy="110266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양쪽 대괄호 30">
            <a:extLst>
              <a:ext uri="{FF2B5EF4-FFF2-40B4-BE49-F238E27FC236}">
                <a16:creationId xmlns:a16="http://schemas.microsoft.com/office/drawing/2014/main" id="{27C4EB15-0F34-ADE9-E6DC-CAE4D313BD50}"/>
              </a:ext>
            </a:extLst>
          </p:cNvPr>
          <p:cNvSpPr/>
          <p:nvPr/>
        </p:nvSpPr>
        <p:spPr>
          <a:xfrm>
            <a:off x="8133023" y="2115671"/>
            <a:ext cx="1463648" cy="110266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양쪽 대괄호 31">
            <a:extLst>
              <a:ext uri="{FF2B5EF4-FFF2-40B4-BE49-F238E27FC236}">
                <a16:creationId xmlns:a16="http://schemas.microsoft.com/office/drawing/2014/main" id="{7A5425D8-D405-C769-ED9E-15FEA1F966E1}"/>
              </a:ext>
            </a:extLst>
          </p:cNvPr>
          <p:cNvSpPr/>
          <p:nvPr/>
        </p:nvSpPr>
        <p:spPr>
          <a:xfrm>
            <a:off x="4178170" y="3656356"/>
            <a:ext cx="1463648" cy="110266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양쪽 대괄호 32">
            <a:extLst>
              <a:ext uri="{FF2B5EF4-FFF2-40B4-BE49-F238E27FC236}">
                <a16:creationId xmlns:a16="http://schemas.microsoft.com/office/drawing/2014/main" id="{E8DA86B7-180C-54A6-5383-0AAB0720A763}"/>
              </a:ext>
            </a:extLst>
          </p:cNvPr>
          <p:cNvSpPr/>
          <p:nvPr/>
        </p:nvSpPr>
        <p:spPr>
          <a:xfrm>
            <a:off x="8133023" y="3656356"/>
            <a:ext cx="1463648" cy="110266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90F159-79F1-FE42-3E4A-A10D1F80F27F}"/>
              </a:ext>
            </a:extLst>
          </p:cNvPr>
          <p:cNvSpPr txBox="1"/>
          <p:nvPr/>
        </p:nvSpPr>
        <p:spPr>
          <a:xfrm>
            <a:off x="1729521" y="2893063"/>
            <a:ext cx="1166744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diagonal</a:t>
            </a:r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주 대각 성분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AE80B0-09FA-B578-CB89-C3DD37D8C9CE}"/>
              </a:ext>
            </a:extLst>
          </p:cNvPr>
          <p:cNvSpPr txBox="1"/>
          <p:nvPr/>
        </p:nvSpPr>
        <p:spPr>
          <a:xfrm>
            <a:off x="2619174" y="1953066"/>
            <a:ext cx="10331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first super-diagonal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 err="1"/>
              <a:t>상초대각</a:t>
            </a:r>
            <a:r>
              <a:rPr lang="ko-KR" altLang="en-US" sz="1000" dirty="0"/>
              <a:t> 성분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ED438D-3024-0B99-7E08-A1189731E3C9}"/>
              </a:ext>
            </a:extLst>
          </p:cNvPr>
          <p:cNvSpPr txBox="1"/>
          <p:nvPr/>
        </p:nvSpPr>
        <p:spPr>
          <a:xfrm>
            <a:off x="822800" y="3541974"/>
            <a:ext cx="11178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first sub-diagonal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 err="1"/>
              <a:t>하초대각성분</a:t>
            </a:r>
            <a:r>
              <a:rPr lang="en-US" altLang="ko-KR" sz="1000" dirty="0"/>
              <a:t>)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7D1C5-812F-C928-B9EF-EDED050230A7}"/>
              </a:ext>
            </a:extLst>
          </p:cNvPr>
          <p:cNvSpPr txBox="1"/>
          <p:nvPr/>
        </p:nvSpPr>
        <p:spPr>
          <a:xfrm>
            <a:off x="5840263" y="840478"/>
            <a:ext cx="1755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대각</a:t>
            </a:r>
            <a:r>
              <a:rPr lang="en-US" altLang="ko-KR" sz="1400" dirty="0"/>
              <a:t> </a:t>
            </a:r>
            <a:r>
              <a:rPr lang="ko-KR" altLang="en-US" sz="1400" dirty="0"/>
              <a:t>행렬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Diagonal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126BD7-2402-BB77-B666-C82BAC231E3E}"/>
              </a:ext>
            </a:extLst>
          </p:cNvPr>
          <p:cNvSpPr txBox="1"/>
          <p:nvPr/>
        </p:nvSpPr>
        <p:spPr>
          <a:xfrm>
            <a:off x="9933551" y="770965"/>
            <a:ext cx="1926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Uniform Scaling type matrix</a:t>
            </a:r>
          </a:p>
          <a:p>
            <a:endParaRPr lang="en-US" altLang="ko-KR" sz="1400" dirty="0"/>
          </a:p>
          <a:p>
            <a:r>
              <a:rPr lang="el-GR" altLang="ko-KR" sz="1400" dirty="0"/>
              <a:t>λ</a:t>
            </a:r>
            <a:r>
              <a:rPr lang="en-US" altLang="ko-KR" sz="1400" dirty="0"/>
              <a:t>*I </a:t>
            </a:r>
            <a:r>
              <a:rPr lang="en-US" altLang="ko-KR" sz="1050" dirty="0"/>
              <a:t>(scaled Identity matrix)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E782FA-F0AF-C191-4EA0-1D3119A6BFA5}"/>
              </a:ext>
            </a:extLst>
          </p:cNvPr>
          <p:cNvSpPr txBox="1"/>
          <p:nvPr/>
        </p:nvSpPr>
        <p:spPr>
          <a:xfrm>
            <a:off x="5777616" y="2280983"/>
            <a:ext cx="1662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상 이중 대각행렬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Upper Diagonal matrix</a:t>
            </a:r>
            <a:endParaRPr lang="ko-KR" altLang="en-US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9F1EB19-C8D9-5FFD-0E8E-DBB836B83EDA}"/>
              </a:ext>
            </a:extLst>
          </p:cNvPr>
          <p:cNvSpPr txBox="1"/>
          <p:nvPr/>
        </p:nvSpPr>
        <p:spPr>
          <a:xfrm>
            <a:off x="9933551" y="2196820"/>
            <a:ext cx="1662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하 이중 대각행렬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Lower Diagonal matrix</a:t>
            </a:r>
            <a:endParaRPr lang="ko-KR" altLang="en-US" sz="14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9F7C72A-B44A-8287-185D-01D441B25423}"/>
              </a:ext>
            </a:extLst>
          </p:cNvPr>
          <p:cNvSpPr txBox="1"/>
          <p:nvPr/>
        </p:nvSpPr>
        <p:spPr>
          <a:xfrm>
            <a:off x="9933551" y="3838354"/>
            <a:ext cx="1798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대칭 삼중 대각행렬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SymTridiagonal</a:t>
            </a:r>
            <a:endParaRPr lang="en-US" altLang="ko-KR" sz="1400" dirty="0"/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F016A58C-3795-2959-784E-8ACE5E8269CF}"/>
              </a:ext>
            </a:extLst>
          </p:cNvPr>
          <p:cNvCxnSpPr>
            <a:cxnSpLocks/>
          </p:cNvCxnSpPr>
          <p:nvPr/>
        </p:nvCxnSpPr>
        <p:spPr>
          <a:xfrm>
            <a:off x="4446494" y="3774225"/>
            <a:ext cx="900000" cy="90000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A33AE9BD-14CC-A7FA-5F10-E778690B1379}"/>
              </a:ext>
            </a:extLst>
          </p:cNvPr>
          <p:cNvGrpSpPr/>
          <p:nvPr/>
        </p:nvGrpSpPr>
        <p:grpSpPr>
          <a:xfrm>
            <a:off x="4399483" y="4119392"/>
            <a:ext cx="506991" cy="674132"/>
            <a:chOff x="4366519" y="2528263"/>
            <a:chExt cx="506991" cy="674132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599D64F-FC06-479A-7043-EE78BE80B3AB}"/>
                </a:ext>
              </a:extLst>
            </p:cNvPr>
            <p:cNvSpPr txBox="1"/>
            <p:nvPr/>
          </p:nvSpPr>
          <p:spPr>
            <a:xfrm>
              <a:off x="43665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3BCC380-B94C-1652-EDF8-47B63667600E}"/>
                </a:ext>
              </a:extLst>
            </p:cNvPr>
            <p:cNvSpPr txBox="1"/>
            <p:nvPr/>
          </p:nvSpPr>
          <p:spPr>
            <a:xfrm>
              <a:off x="43665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7078C1E-1A28-6358-2FC9-950E17DD033A}"/>
                </a:ext>
              </a:extLst>
            </p:cNvPr>
            <p:cNvSpPr txBox="1"/>
            <p:nvPr/>
          </p:nvSpPr>
          <p:spPr>
            <a:xfrm>
              <a:off x="43665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1779F4D-58DF-A619-5239-05B98770D78A}"/>
                </a:ext>
              </a:extLst>
            </p:cNvPr>
            <p:cNvSpPr txBox="1"/>
            <p:nvPr/>
          </p:nvSpPr>
          <p:spPr>
            <a:xfrm>
              <a:off x="45189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5296772-078A-2810-E2DC-7D957DFF5853}"/>
                </a:ext>
              </a:extLst>
            </p:cNvPr>
            <p:cNvSpPr txBox="1"/>
            <p:nvPr/>
          </p:nvSpPr>
          <p:spPr>
            <a:xfrm>
              <a:off x="45189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EE8117B-90A8-7DAC-FC15-90FF735596E6}"/>
                </a:ext>
              </a:extLst>
            </p:cNvPr>
            <p:cNvSpPr txBox="1"/>
            <p:nvPr/>
          </p:nvSpPr>
          <p:spPr>
            <a:xfrm>
              <a:off x="46713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</p:grp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917C58A8-9224-B8C3-BDD8-703DCDF756ED}"/>
              </a:ext>
            </a:extLst>
          </p:cNvPr>
          <p:cNvCxnSpPr>
            <a:cxnSpLocks/>
          </p:cNvCxnSpPr>
          <p:nvPr/>
        </p:nvCxnSpPr>
        <p:spPr>
          <a:xfrm>
            <a:off x="4463749" y="4017078"/>
            <a:ext cx="587882" cy="59178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9B25211D-874C-01AA-76EA-C9E83B49F660}"/>
              </a:ext>
            </a:extLst>
          </p:cNvPr>
          <p:cNvSpPr txBox="1"/>
          <p:nvPr/>
        </p:nvSpPr>
        <p:spPr>
          <a:xfrm>
            <a:off x="416148" y="2478825"/>
            <a:ext cx="1386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∙ </a:t>
            </a:r>
            <a:r>
              <a:rPr lang="en-US" altLang="ko-KR" sz="1100" dirty="0"/>
              <a:t>: 0 or</a:t>
            </a:r>
            <a:r>
              <a:rPr lang="ko-KR" altLang="en-US" sz="1100" dirty="0"/>
              <a:t> </a:t>
            </a:r>
            <a:r>
              <a:rPr lang="en-US" altLang="ko-KR" sz="1100" dirty="0"/>
              <a:t>ignored</a:t>
            </a:r>
            <a:endParaRPr lang="ko-KR" altLang="en-US" sz="11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52E40C7-2579-87F2-B5BB-8A0861A237C6}"/>
              </a:ext>
            </a:extLst>
          </p:cNvPr>
          <p:cNvSpPr txBox="1"/>
          <p:nvPr/>
        </p:nvSpPr>
        <p:spPr>
          <a:xfrm>
            <a:off x="5772406" y="3794172"/>
            <a:ext cx="2076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삼중 대각행렬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Tridiagonal</a:t>
            </a: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2494C9D3-D9B3-A150-0696-2F0318CE35A9}"/>
              </a:ext>
            </a:extLst>
          </p:cNvPr>
          <p:cNvGrpSpPr/>
          <p:nvPr/>
        </p:nvGrpSpPr>
        <p:grpSpPr>
          <a:xfrm>
            <a:off x="841192" y="1699355"/>
            <a:ext cx="802230" cy="902622"/>
            <a:chOff x="4366519" y="2528263"/>
            <a:chExt cx="506991" cy="674132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7EA2658-79E4-E873-0DD0-BCED8F289FAF}"/>
                </a:ext>
              </a:extLst>
            </p:cNvPr>
            <p:cNvSpPr txBox="1"/>
            <p:nvPr/>
          </p:nvSpPr>
          <p:spPr>
            <a:xfrm>
              <a:off x="43665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FE3CFFF-8965-C071-5E61-B77B22AB8D99}"/>
                </a:ext>
              </a:extLst>
            </p:cNvPr>
            <p:cNvSpPr txBox="1"/>
            <p:nvPr/>
          </p:nvSpPr>
          <p:spPr>
            <a:xfrm>
              <a:off x="43665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A640FA9-EA32-7C7A-3D4D-5976D5FE1A62}"/>
                </a:ext>
              </a:extLst>
            </p:cNvPr>
            <p:cNvSpPr txBox="1"/>
            <p:nvPr/>
          </p:nvSpPr>
          <p:spPr>
            <a:xfrm>
              <a:off x="43665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7DC00FE-ADC3-6507-B4D1-A7B67F09EB08}"/>
                </a:ext>
              </a:extLst>
            </p:cNvPr>
            <p:cNvSpPr txBox="1"/>
            <p:nvPr/>
          </p:nvSpPr>
          <p:spPr>
            <a:xfrm>
              <a:off x="45189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747ED61-B421-F8E4-2F23-73B7F2616C3D}"/>
                </a:ext>
              </a:extLst>
            </p:cNvPr>
            <p:cNvSpPr txBox="1"/>
            <p:nvPr/>
          </p:nvSpPr>
          <p:spPr>
            <a:xfrm>
              <a:off x="45189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2462CCDE-29BE-9FAA-94EF-A791CBFE7B39}"/>
                </a:ext>
              </a:extLst>
            </p:cNvPr>
            <p:cNvSpPr txBox="1"/>
            <p:nvPr/>
          </p:nvSpPr>
          <p:spPr>
            <a:xfrm>
              <a:off x="46713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71B5952-1410-4C66-BD6A-7F6FD3C46253}"/>
              </a:ext>
            </a:extLst>
          </p:cNvPr>
          <p:cNvGrpSpPr/>
          <p:nvPr/>
        </p:nvGrpSpPr>
        <p:grpSpPr>
          <a:xfrm rot="10800000">
            <a:off x="1564013" y="862823"/>
            <a:ext cx="802230" cy="902622"/>
            <a:chOff x="4366519" y="2528263"/>
            <a:chExt cx="506991" cy="674132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7D0F598-2EBF-2A49-EB3B-5F7F0B09307A}"/>
                </a:ext>
              </a:extLst>
            </p:cNvPr>
            <p:cNvSpPr txBox="1"/>
            <p:nvPr/>
          </p:nvSpPr>
          <p:spPr>
            <a:xfrm>
              <a:off x="43665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4618846-8D10-32D5-3713-7CD773761EED}"/>
                </a:ext>
              </a:extLst>
            </p:cNvPr>
            <p:cNvSpPr txBox="1"/>
            <p:nvPr/>
          </p:nvSpPr>
          <p:spPr>
            <a:xfrm>
              <a:off x="43665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D9E9172-44B6-FB54-4F56-381E69F46529}"/>
                </a:ext>
              </a:extLst>
            </p:cNvPr>
            <p:cNvSpPr txBox="1"/>
            <p:nvPr/>
          </p:nvSpPr>
          <p:spPr>
            <a:xfrm>
              <a:off x="43665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8A552ED-72DF-1717-166B-1419BBE1B07A}"/>
                </a:ext>
              </a:extLst>
            </p:cNvPr>
            <p:cNvSpPr txBox="1"/>
            <p:nvPr/>
          </p:nvSpPr>
          <p:spPr>
            <a:xfrm>
              <a:off x="45189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9FC4E05-52C4-377E-87C4-4BDA9146E36C}"/>
                </a:ext>
              </a:extLst>
            </p:cNvPr>
            <p:cNvSpPr txBox="1"/>
            <p:nvPr/>
          </p:nvSpPr>
          <p:spPr>
            <a:xfrm>
              <a:off x="45189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F7A487B-A006-C360-8F87-B8A672581204}"/>
                </a:ext>
              </a:extLst>
            </p:cNvPr>
            <p:cNvSpPr txBox="1"/>
            <p:nvPr/>
          </p:nvSpPr>
          <p:spPr>
            <a:xfrm>
              <a:off x="46713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</p:grpSp>
      <p:cxnSp>
        <p:nvCxnSpPr>
          <p:cNvPr id="197" name="연결선: 꺾임 196">
            <a:extLst>
              <a:ext uri="{FF2B5EF4-FFF2-40B4-BE49-F238E27FC236}">
                <a16:creationId xmlns:a16="http://schemas.microsoft.com/office/drawing/2014/main" id="{A0BFD265-C15F-FC2E-74B7-0D532518469D}"/>
              </a:ext>
            </a:extLst>
          </p:cNvPr>
          <p:cNvCxnSpPr>
            <a:cxnSpLocks/>
            <a:stCxn id="176" idx="1"/>
            <a:endCxn id="167" idx="1"/>
          </p:cNvCxnSpPr>
          <p:nvPr/>
        </p:nvCxnSpPr>
        <p:spPr>
          <a:xfrm rot="10800000" flipV="1">
            <a:off x="416148" y="2354720"/>
            <a:ext cx="425044" cy="354937"/>
          </a:xfrm>
          <a:prstGeom prst="bentConnector3">
            <a:avLst>
              <a:gd name="adj1" fmla="val 1537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D5668D6D-6451-0EEA-3E28-EEDACC686056}"/>
              </a:ext>
            </a:extLst>
          </p:cNvPr>
          <p:cNvSpPr txBox="1"/>
          <p:nvPr/>
        </p:nvSpPr>
        <p:spPr>
          <a:xfrm>
            <a:off x="169634" y="126880"/>
            <a:ext cx="5926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b="1">
                <a:latin typeface="+mj-lt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Matrices with special symmetries and structures in Julia</a:t>
            </a:r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1C4DE60-AC68-5A1C-57E5-8B995E163E91}"/>
              </a:ext>
            </a:extLst>
          </p:cNvPr>
          <p:cNvCxnSpPr>
            <a:cxnSpLocks/>
          </p:cNvCxnSpPr>
          <p:nvPr/>
        </p:nvCxnSpPr>
        <p:spPr>
          <a:xfrm>
            <a:off x="4732262" y="3798133"/>
            <a:ext cx="614232" cy="623480"/>
          </a:xfrm>
          <a:prstGeom prst="line">
            <a:avLst/>
          </a:prstGeom>
          <a:ln w="38100">
            <a:solidFill>
              <a:srgbClr val="54823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3C4D97-BE00-E977-63A8-9147425B46B6}"/>
              </a:ext>
            </a:extLst>
          </p:cNvPr>
          <p:cNvCxnSpPr>
            <a:cxnSpLocks/>
          </p:cNvCxnSpPr>
          <p:nvPr/>
        </p:nvCxnSpPr>
        <p:spPr>
          <a:xfrm>
            <a:off x="4463096" y="757912"/>
            <a:ext cx="900000" cy="90000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2C99022-6CDD-1AD5-426B-A8C5B28B84F7}"/>
              </a:ext>
            </a:extLst>
          </p:cNvPr>
          <p:cNvGrpSpPr/>
          <p:nvPr/>
        </p:nvGrpSpPr>
        <p:grpSpPr>
          <a:xfrm>
            <a:off x="4357466" y="1008789"/>
            <a:ext cx="659391" cy="826532"/>
            <a:chOff x="4366519" y="2375863"/>
            <a:chExt cx="659391" cy="8265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A74852-3810-472D-B5CE-587847D5AF0F}"/>
                </a:ext>
              </a:extLst>
            </p:cNvPr>
            <p:cNvSpPr txBox="1"/>
            <p:nvPr/>
          </p:nvSpPr>
          <p:spPr>
            <a:xfrm>
              <a:off x="4366519" y="23758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ECFDBAB-587D-B34D-3D8C-089978ADCF8C}"/>
                </a:ext>
              </a:extLst>
            </p:cNvPr>
            <p:cNvSpPr txBox="1"/>
            <p:nvPr/>
          </p:nvSpPr>
          <p:spPr>
            <a:xfrm>
              <a:off x="43665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64A7CB6-65BC-0C10-328B-1DB183CFF56F}"/>
                </a:ext>
              </a:extLst>
            </p:cNvPr>
            <p:cNvSpPr txBox="1"/>
            <p:nvPr/>
          </p:nvSpPr>
          <p:spPr>
            <a:xfrm>
              <a:off x="43665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0DFFDD9-B66C-7CED-930D-DFB7A1AE1FEF}"/>
                </a:ext>
              </a:extLst>
            </p:cNvPr>
            <p:cNvSpPr txBox="1"/>
            <p:nvPr/>
          </p:nvSpPr>
          <p:spPr>
            <a:xfrm>
              <a:off x="43665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3CDEB54-6890-4B92-8F5F-7BFF077ABDD2}"/>
                </a:ext>
              </a:extLst>
            </p:cNvPr>
            <p:cNvSpPr txBox="1"/>
            <p:nvPr/>
          </p:nvSpPr>
          <p:spPr>
            <a:xfrm>
              <a:off x="45189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41B8C4A-C1AC-FC45-A64D-BEC4C00D4631}"/>
                </a:ext>
              </a:extLst>
            </p:cNvPr>
            <p:cNvSpPr txBox="1"/>
            <p:nvPr/>
          </p:nvSpPr>
          <p:spPr>
            <a:xfrm>
              <a:off x="45189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2F8E49C-5EB1-D3FB-0E7F-B216182EE3AB}"/>
                </a:ext>
              </a:extLst>
            </p:cNvPr>
            <p:cNvSpPr txBox="1"/>
            <p:nvPr/>
          </p:nvSpPr>
          <p:spPr>
            <a:xfrm>
              <a:off x="45189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D2677E-4182-A1F7-6B42-ADC0434D3498}"/>
                </a:ext>
              </a:extLst>
            </p:cNvPr>
            <p:cNvSpPr txBox="1"/>
            <p:nvPr/>
          </p:nvSpPr>
          <p:spPr>
            <a:xfrm>
              <a:off x="46713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BB20B75-CC8C-37AB-334B-70146546DDA4}"/>
                </a:ext>
              </a:extLst>
            </p:cNvPr>
            <p:cNvSpPr txBox="1"/>
            <p:nvPr/>
          </p:nvSpPr>
          <p:spPr>
            <a:xfrm>
              <a:off x="46713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2DC330-E33C-9638-1EBA-42132F47CEC8}"/>
                </a:ext>
              </a:extLst>
            </p:cNvPr>
            <p:cNvSpPr txBox="1"/>
            <p:nvPr/>
          </p:nvSpPr>
          <p:spPr>
            <a:xfrm>
              <a:off x="48237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493378-CCBB-77D5-D9AD-EF97A657DAB9}"/>
              </a:ext>
            </a:extLst>
          </p:cNvPr>
          <p:cNvGrpSpPr/>
          <p:nvPr/>
        </p:nvGrpSpPr>
        <p:grpSpPr>
          <a:xfrm rot="10800000">
            <a:off x="4813145" y="602134"/>
            <a:ext cx="659391" cy="826532"/>
            <a:chOff x="4366519" y="2375863"/>
            <a:chExt cx="659391" cy="82653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F292A-BE4E-48DD-8B3E-29BCE8A05E95}"/>
                </a:ext>
              </a:extLst>
            </p:cNvPr>
            <p:cNvSpPr txBox="1"/>
            <p:nvPr/>
          </p:nvSpPr>
          <p:spPr>
            <a:xfrm>
              <a:off x="4366519" y="23758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6DD6796-14B6-4BD2-F008-0C17380874DB}"/>
                </a:ext>
              </a:extLst>
            </p:cNvPr>
            <p:cNvSpPr txBox="1"/>
            <p:nvPr/>
          </p:nvSpPr>
          <p:spPr>
            <a:xfrm>
              <a:off x="43665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01AC146-2C76-996C-CF26-045315DD4BC6}"/>
                </a:ext>
              </a:extLst>
            </p:cNvPr>
            <p:cNvSpPr txBox="1"/>
            <p:nvPr/>
          </p:nvSpPr>
          <p:spPr>
            <a:xfrm>
              <a:off x="43665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9DC90E3-73FC-FC75-E775-90F503EDCD82}"/>
                </a:ext>
              </a:extLst>
            </p:cNvPr>
            <p:cNvSpPr txBox="1"/>
            <p:nvPr/>
          </p:nvSpPr>
          <p:spPr>
            <a:xfrm>
              <a:off x="43665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D009F80-780D-F05F-5162-0B82D99837BB}"/>
                </a:ext>
              </a:extLst>
            </p:cNvPr>
            <p:cNvSpPr txBox="1"/>
            <p:nvPr/>
          </p:nvSpPr>
          <p:spPr>
            <a:xfrm>
              <a:off x="45189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87A7212-47E6-7E7D-898F-3DE632D77DA4}"/>
                </a:ext>
              </a:extLst>
            </p:cNvPr>
            <p:cNvSpPr txBox="1"/>
            <p:nvPr/>
          </p:nvSpPr>
          <p:spPr>
            <a:xfrm>
              <a:off x="45189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4089A3A-8D9C-243F-8877-713A784FFE00}"/>
                </a:ext>
              </a:extLst>
            </p:cNvPr>
            <p:cNvSpPr txBox="1"/>
            <p:nvPr/>
          </p:nvSpPr>
          <p:spPr>
            <a:xfrm>
              <a:off x="45189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B93B3B6-34A3-9F73-FF06-E6079AAD0533}"/>
                </a:ext>
              </a:extLst>
            </p:cNvPr>
            <p:cNvSpPr txBox="1"/>
            <p:nvPr/>
          </p:nvSpPr>
          <p:spPr>
            <a:xfrm>
              <a:off x="46713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0081A8E-743E-D2C0-D728-C1A1FAD39335}"/>
                </a:ext>
              </a:extLst>
            </p:cNvPr>
            <p:cNvSpPr txBox="1"/>
            <p:nvPr/>
          </p:nvSpPr>
          <p:spPr>
            <a:xfrm>
              <a:off x="46713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062232A-81FD-B151-7935-D3249CF35333}"/>
                </a:ext>
              </a:extLst>
            </p:cNvPr>
            <p:cNvSpPr txBox="1"/>
            <p:nvPr/>
          </p:nvSpPr>
          <p:spPr>
            <a:xfrm>
              <a:off x="48237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9D43D5DF-C74D-E1CF-23DA-30A99BE6CE55}"/>
              </a:ext>
            </a:extLst>
          </p:cNvPr>
          <p:cNvGrpSpPr/>
          <p:nvPr/>
        </p:nvGrpSpPr>
        <p:grpSpPr>
          <a:xfrm rot="10800000">
            <a:off x="8695316" y="694401"/>
            <a:ext cx="659391" cy="826532"/>
            <a:chOff x="4366519" y="2375863"/>
            <a:chExt cx="659391" cy="826532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C693F355-1006-0A99-9D58-AFB2EBA084BA}"/>
                </a:ext>
              </a:extLst>
            </p:cNvPr>
            <p:cNvSpPr txBox="1"/>
            <p:nvPr/>
          </p:nvSpPr>
          <p:spPr>
            <a:xfrm>
              <a:off x="4366519" y="23758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1D83F83-AFC7-AF3E-5917-461085C20F90}"/>
                </a:ext>
              </a:extLst>
            </p:cNvPr>
            <p:cNvSpPr txBox="1"/>
            <p:nvPr/>
          </p:nvSpPr>
          <p:spPr>
            <a:xfrm>
              <a:off x="43665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831B66E-6408-8564-2580-42F73EED155D}"/>
                </a:ext>
              </a:extLst>
            </p:cNvPr>
            <p:cNvSpPr txBox="1"/>
            <p:nvPr/>
          </p:nvSpPr>
          <p:spPr>
            <a:xfrm>
              <a:off x="43665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217DC7C-26B8-60E4-4F83-8FE3169B9959}"/>
                </a:ext>
              </a:extLst>
            </p:cNvPr>
            <p:cNvSpPr txBox="1"/>
            <p:nvPr/>
          </p:nvSpPr>
          <p:spPr>
            <a:xfrm>
              <a:off x="43665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3B60D6F-4F7B-7752-1DE6-CD83D691B898}"/>
                </a:ext>
              </a:extLst>
            </p:cNvPr>
            <p:cNvSpPr txBox="1"/>
            <p:nvPr/>
          </p:nvSpPr>
          <p:spPr>
            <a:xfrm>
              <a:off x="45189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B3CE7D3-2BBA-B48A-7721-18EC2A75AA74}"/>
                </a:ext>
              </a:extLst>
            </p:cNvPr>
            <p:cNvSpPr txBox="1"/>
            <p:nvPr/>
          </p:nvSpPr>
          <p:spPr>
            <a:xfrm>
              <a:off x="45189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DA5473BE-B8DF-F0EB-B029-5AD043F47DFE}"/>
                </a:ext>
              </a:extLst>
            </p:cNvPr>
            <p:cNvSpPr txBox="1"/>
            <p:nvPr/>
          </p:nvSpPr>
          <p:spPr>
            <a:xfrm>
              <a:off x="45189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26A4079-55B1-F86D-0D05-1A17A26A4084}"/>
                </a:ext>
              </a:extLst>
            </p:cNvPr>
            <p:cNvSpPr txBox="1"/>
            <p:nvPr/>
          </p:nvSpPr>
          <p:spPr>
            <a:xfrm>
              <a:off x="46713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0479331-C935-A776-4EC2-AB82E9C5A281}"/>
                </a:ext>
              </a:extLst>
            </p:cNvPr>
            <p:cNvSpPr txBox="1"/>
            <p:nvPr/>
          </p:nvSpPr>
          <p:spPr>
            <a:xfrm>
              <a:off x="46713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1F05241C-E307-5814-A756-2D8B694091A6}"/>
                </a:ext>
              </a:extLst>
            </p:cNvPr>
            <p:cNvSpPr txBox="1"/>
            <p:nvPr/>
          </p:nvSpPr>
          <p:spPr>
            <a:xfrm>
              <a:off x="48237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3BC8D4B9-6C41-FCBC-BD8C-4608596E0B0E}"/>
              </a:ext>
            </a:extLst>
          </p:cNvPr>
          <p:cNvSpPr txBox="1"/>
          <p:nvPr/>
        </p:nvSpPr>
        <p:spPr>
          <a:xfrm>
            <a:off x="8442601" y="755920"/>
            <a:ext cx="20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1000" dirty="0"/>
              <a:t>λ</a:t>
            </a:r>
            <a:endParaRPr lang="ko-KR" altLang="en-US" sz="10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23BEA64-5385-21CB-3360-EEB32F32827F}"/>
              </a:ext>
            </a:extLst>
          </p:cNvPr>
          <p:cNvSpPr txBox="1"/>
          <p:nvPr/>
        </p:nvSpPr>
        <p:spPr>
          <a:xfrm>
            <a:off x="8595001" y="908320"/>
            <a:ext cx="20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1000" dirty="0"/>
              <a:t>λ</a:t>
            </a:r>
            <a:endParaRPr lang="ko-KR" altLang="en-US" sz="10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C3C5A9F-41D4-0324-A1F7-ABAE90523CCF}"/>
              </a:ext>
            </a:extLst>
          </p:cNvPr>
          <p:cNvSpPr txBox="1"/>
          <p:nvPr/>
        </p:nvSpPr>
        <p:spPr>
          <a:xfrm>
            <a:off x="8747401" y="1060720"/>
            <a:ext cx="20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1000" dirty="0"/>
              <a:t>λ</a:t>
            </a:r>
            <a:endParaRPr lang="ko-KR" altLang="en-US" sz="10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A4E2A55-171E-B946-0BA3-AAABC5029C84}"/>
              </a:ext>
            </a:extLst>
          </p:cNvPr>
          <p:cNvSpPr txBox="1"/>
          <p:nvPr/>
        </p:nvSpPr>
        <p:spPr>
          <a:xfrm>
            <a:off x="8899801" y="1213120"/>
            <a:ext cx="20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1000" dirty="0"/>
              <a:t>λ</a:t>
            </a:r>
            <a:endParaRPr lang="ko-KR" altLang="en-US" sz="10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0DDD8CD4-32DC-CB5A-BBC7-B932EFFC51ED}"/>
              </a:ext>
            </a:extLst>
          </p:cNvPr>
          <p:cNvSpPr txBox="1"/>
          <p:nvPr/>
        </p:nvSpPr>
        <p:spPr>
          <a:xfrm>
            <a:off x="9052201" y="1365520"/>
            <a:ext cx="202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sz="1000" dirty="0"/>
              <a:t>λ</a:t>
            </a:r>
            <a:endParaRPr lang="ko-KR" altLang="en-US" sz="1000" dirty="0"/>
          </a:p>
        </p:txBody>
      </p: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EAA58AC0-276D-F30F-21B3-314A2AC35668}"/>
              </a:ext>
            </a:extLst>
          </p:cNvPr>
          <p:cNvGrpSpPr/>
          <p:nvPr/>
        </p:nvGrpSpPr>
        <p:grpSpPr>
          <a:xfrm>
            <a:off x="8386305" y="921039"/>
            <a:ext cx="659391" cy="826532"/>
            <a:chOff x="4366519" y="2375863"/>
            <a:chExt cx="659391" cy="826532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2A12151-63CC-7F37-C4A2-F45937464DBB}"/>
                </a:ext>
              </a:extLst>
            </p:cNvPr>
            <p:cNvSpPr txBox="1"/>
            <p:nvPr/>
          </p:nvSpPr>
          <p:spPr>
            <a:xfrm>
              <a:off x="4366519" y="23758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3AB2DD24-7B1C-DAA2-F648-D3080295EEC6}"/>
                </a:ext>
              </a:extLst>
            </p:cNvPr>
            <p:cNvSpPr txBox="1"/>
            <p:nvPr/>
          </p:nvSpPr>
          <p:spPr>
            <a:xfrm>
              <a:off x="43665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3930C2DF-B9F4-95D6-32C2-CECF609AFCC8}"/>
                </a:ext>
              </a:extLst>
            </p:cNvPr>
            <p:cNvSpPr txBox="1"/>
            <p:nvPr/>
          </p:nvSpPr>
          <p:spPr>
            <a:xfrm>
              <a:off x="43665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166A9F96-362A-61FF-2BDA-C03E778300EA}"/>
                </a:ext>
              </a:extLst>
            </p:cNvPr>
            <p:cNvSpPr txBox="1"/>
            <p:nvPr/>
          </p:nvSpPr>
          <p:spPr>
            <a:xfrm>
              <a:off x="43665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D6617D9-9D11-E383-135B-AB33F824451A}"/>
                </a:ext>
              </a:extLst>
            </p:cNvPr>
            <p:cNvSpPr txBox="1"/>
            <p:nvPr/>
          </p:nvSpPr>
          <p:spPr>
            <a:xfrm>
              <a:off x="45189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C56DDDB6-7635-8C4E-D5F4-3D49F55CBEF2}"/>
                </a:ext>
              </a:extLst>
            </p:cNvPr>
            <p:cNvSpPr txBox="1"/>
            <p:nvPr/>
          </p:nvSpPr>
          <p:spPr>
            <a:xfrm>
              <a:off x="45189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5B95FA31-632F-A470-7DD2-4F3771AF6F69}"/>
                </a:ext>
              </a:extLst>
            </p:cNvPr>
            <p:cNvSpPr txBox="1"/>
            <p:nvPr/>
          </p:nvSpPr>
          <p:spPr>
            <a:xfrm>
              <a:off x="45189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B04D3AAD-E073-735A-2CAF-209476030E9D}"/>
                </a:ext>
              </a:extLst>
            </p:cNvPr>
            <p:cNvSpPr txBox="1"/>
            <p:nvPr/>
          </p:nvSpPr>
          <p:spPr>
            <a:xfrm>
              <a:off x="46713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8AA536B0-70C1-2D39-F665-6BEAA4B16F08}"/>
                </a:ext>
              </a:extLst>
            </p:cNvPr>
            <p:cNvSpPr txBox="1"/>
            <p:nvPr/>
          </p:nvSpPr>
          <p:spPr>
            <a:xfrm>
              <a:off x="46713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E916263-3FBD-DFAF-98DE-E4CD30E06BDF}"/>
                </a:ext>
              </a:extLst>
            </p:cNvPr>
            <p:cNvSpPr txBox="1"/>
            <p:nvPr/>
          </p:nvSpPr>
          <p:spPr>
            <a:xfrm>
              <a:off x="48237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732E6C28-91E6-EB9C-E571-B51418699803}"/>
              </a:ext>
            </a:extLst>
          </p:cNvPr>
          <p:cNvGrpSpPr/>
          <p:nvPr/>
        </p:nvGrpSpPr>
        <p:grpSpPr>
          <a:xfrm rot="10800000">
            <a:off x="4902344" y="2078174"/>
            <a:ext cx="506991" cy="674132"/>
            <a:chOff x="4366519" y="2528263"/>
            <a:chExt cx="506991" cy="674132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3B291598-D94C-EEEA-E55A-275C3849C005}"/>
                </a:ext>
              </a:extLst>
            </p:cNvPr>
            <p:cNvSpPr txBox="1"/>
            <p:nvPr/>
          </p:nvSpPr>
          <p:spPr>
            <a:xfrm>
              <a:off x="43665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8E25B3DC-29A9-DF8B-B981-95A516B58786}"/>
                </a:ext>
              </a:extLst>
            </p:cNvPr>
            <p:cNvSpPr txBox="1"/>
            <p:nvPr/>
          </p:nvSpPr>
          <p:spPr>
            <a:xfrm>
              <a:off x="43665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6720CAC6-C197-021F-FBD9-DD0444092A18}"/>
                </a:ext>
              </a:extLst>
            </p:cNvPr>
            <p:cNvSpPr txBox="1"/>
            <p:nvPr/>
          </p:nvSpPr>
          <p:spPr>
            <a:xfrm>
              <a:off x="43665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2C1CE494-D5C7-9131-2E06-F6CB4E22F77E}"/>
                </a:ext>
              </a:extLst>
            </p:cNvPr>
            <p:cNvSpPr txBox="1"/>
            <p:nvPr/>
          </p:nvSpPr>
          <p:spPr>
            <a:xfrm>
              <a:off x="45189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E2C56AE0-BF90-B8CF-1595-E209CA953049}"/>
                </a:ext>
              </a:extLst>
            </p:cNvPr>
            <p:cNvSpPr txBox="1"/>
            <p:nvPr/>
          </p:nvSpPr>
          <p:spPr>
            <a:xfrm>
              <a:off x="45189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75E3BEE1-025A-CC8D-EE83-C82D1D6A51B1}"/>
                </a:ext>
              </a:extLst>
            </p:cNvPr>
            <p:cNvSpPr txBox="1"/>
            <p:nvPr/>
          </p:nvSpPr>
          <p:spPr>
            <a:xfrm>
              <a:off x="46713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</p:grp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E99857D7-00D7-2B79-D621-661DA4525D2E}"/>
              </a:ext>
            </a:extLst>
          </p:cNvPr>
          <p:cNvCxnSpPr>
            <a:cxnSpLocks/>
          </p:cNvCxnSpPr>
          <p:nvPr/>
        </p:nvCxnSpPr>
        <p:spPr>
          <a:xfrm>
            <a:off x="4436631" y="2238932"/>
            <a:ext cx="900000" cy="90000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7CF1ECDB-7B39-C92D-8567-2ED76C6EEB81}"/>
              </a:ext>
            </a:extLst>
          </p:cNvPr>
          <p:cNvCxnSpPr>
            <a:cxnSpLocks/>
          </p:cNvCxnSpPr>
          <p:nvPr/>
        </p:nvCxnSpPr>
        <p:spPr>
          <a:xfrm>
            <a:off x="4722399" y="2262840"/>
            <a:ext cx="614232" cy="623480"/>
          </a:xfrm>
          <a:prstGeom prst="line">
            <a:avLst/>
          </a:prstGeom>
          <a:ln w="38100">
            <a:solidFill>
              <a:srgbClr val="54823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90F1E843-CE72-EC9C-1E45-D4651E876F6A}"/>
              </a:ext>
            </a:extLst>
          </p:cNvPr>
          <p:cNvGrpSpPr/>
          <p:nvPr/>
        </p:nvGrpSpPr>
        <p:grpSpPr>
          <a:xfrm>
            <a:off x="4363927" y="2438706"/>
            <a:ext cx="659391" cy="826532"/>
            <a:chOff x="4366519" y="2375863"/>
            <a:chExt cx="659391" cy="826532"/>
          </a:xfrm>
        </p:grpSpPr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36F00D1-7D52-C911-DCCC-49808DF180C8}"/>
                </a:ext>
              </a:extLst>
            </p:cNvPr>
            <p:cNvSpPr txBox="1"/>
            <p:nvPr/>
          </p:nvSpPr>
          <p:spPr>
            <a:xfrm>
              <a:off x="4366519" y="23758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0B16DA05-8B99-7693-D493-B2FFE93BC9B1}"/>
                </a:ext>
              </a:extLst>
            </p:cNvPr>
            <p:cNvSpPr txBox="1"/>
            <p:nvPr/>
          </p:nvSpPr>
          <p:spPr>
            <a:xfrm>
              <a:off x="43665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F9B017F3-7DB3-A15C-92EC-5681B7C27EE8}"/>
                </a:ext>
              </a:extLst>
            </p:cNvPr>
            <p:cNvSpPr txBox="1"/>
            <p:nvPr/>
          </p:nvSpPr>
          <p:spPr>
            <a:xfrm>
              <a:off x="43665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3067B624-81AC-FA37-29C4-C654A5728815}"/>
                </a:ext>
              </a:extLst>
            </p:cNvPr>
            <p:cNvSpPr txBox="1"/>
            <p:nvPr/>
          </p:nvSpPr>
          <p:spPr>
            <a:xfrm>
              <a:off x="43665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564D4FF-6AF7-DAFE-9B46-A63EAAED4408}"/>
                </a:ext>
              </a:extLst>
            </p:cNvPr>
            <p:cNvSpPr txBox="1"/>
            <p:nvPr/>
          </p:nvSpPr>
          <p:spPr>
            <a:xfrm>
              <a:off x="45189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5A4927BC-720E-F845-CC1E-9DFA65E9F74F}"/>
                </a:ext>
              </a:extLst>
            </p:cNvPr>
            <p:cNvSpPr txBox="1"/>
            <p:nvPr/>
          </p:nvSpPr>
          <p:spPr>
            <a:xfrm>
              <a:off x="45189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5C738430-214E-531E-0C8E-E8DE12C4E852}"/>
                </a:ext>
              </a:extLst>
            </p:cNvPr>
            <p:cNvSpPr txBox="1"/>
            <p:nvPr/>
          </p:nvSpPr>
          <p:spPr>
            <a:xfrm>
              <a:off x="45189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F6F6C63E-3B37-B695-1459-A2780922E4F4}"/>
                </a:ext>
              </a:extLst>
            </p:cNvPr>
            <p:cNvSpPr txBox="1"/>
            <p:nvPr/>
          </p:nvSpPr>
          <p:spPr>
            <a:xfrm>
              <a:off x="46713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00DB74A8-6638-F7D2-ACCF-C46C18C31E8A}"/>
                </a:ext>
              </a:extLst>
            </p:cNvPr>
            <p:cNvSpPr txBox="1"/>
            <p:nvPr/>
          </p:nvSpPr>
          <p:spPr>
            <a:xfrm>
              <a:off x="46713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6AED4C9D-68E2-1BF7-2355-868D81D1328B}"/>
                </a:ext>
              </a:extLst>
            </p:cNvPr>
            <p:cNvSpPr txBox="1"/>
            <p:nvPr/>
          </p:nvSpPr>
          <p:spPr>
            <a:xfrm>
              <a:off x="48237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</p:grp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A9D1337C-38CB-C079-B2C6-BF7B7C67E418}"/>
              </a:ext>
            </a:extLst>
          </p:cNvPr>
          <p:cNvCxnSpPr>
            <a:cxnSpLocks/>
          </p:cNvCxnSpPr>
          <p:nvPr/>
        </p:nvCxnSpPr>
        <p:spPr>
          <a:xfrm>
            <a:off x="8434088" y="2230132"/>
            <a:ext cx="900000" cy="90000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561B67E6-3B21-0816-92E1-F4BDBC3E66F2}"/>
              </a:ext>
            </a:extLst>
          </p:cNvPr>
          <p:cNvGrpSpPr/>
          <p:nvPr/>
        </p:nvGrpSpPr>
        <p:grpSpPr>
          <a:xfrm>
            <a:off x="8350865" y="2584352"/>
            <a:ext cx="506991" cy="674132"/>
            <a:chOff x="4366519" y="2528263"/>
            <a:chExt cx="506991" cy="674132"/>
          </a:xfrm>
        </p:grpSpPr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0004E04D-E32C-13E2-49C2-64BDD5FD2C75}"/>
                </a:ext>
              </a:extLst>
            </p:cNvPr>
            <p:cNvSpPr txBox="1"/>
            <p:nvPr/>
          </p:nvSpPr>
          <p:spPr>
            <a:xfrm>
              <a:off x="43665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3B0D2361-44BF-AE52-F272-D4EABA0B35A8}"/>
                </a:ext>
              </a:extLst>
            </p:cNvPr>
            <p:cNvSpPr txBox="1"/>
            <p:nvPr/>
          </p:nvSpPr>
          <p:spPr>
            <a:xfrm>
              <a:off x="43665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5D6FECD0-DF56-77CD-2F7B-46498B9AE409}"/>
                </a:ext>
              </a:extLst>
            </p:cNvPr>
            <p:cNvSpPr txBox="1"/>
            <p:nvPr/>
          </p:nvSpPr>
          <p:spPr>
            <a:xfrm>
              <a:off x="43665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07B4D812-DDDF-FBE2-FA8A-5415BB5EABD4}"/>
                </a:ext>
              </a:extLst>
            </p:cNvPr>
            <p:cNvSpPr txBox="1"/>
            <p:nvPr/>
          </p:nvSpPr>
          <p:spPr>
            <a:xfrm>
              <a:off x="45189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BD8C9C6D-7B7D-CD27-5854-D1A31CA75E8E}"/>
                </a:ext>
              </a:extLst>
            </p:cNvPr>
            <p:cNvSpPr txBox="1"/>
            <p:nvPr/>
          </p:nvSpPr>
          <p:spPr>
            <a:xfrm>
              <a:off x="45189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FB210929-F9E2-904E-ADCE-F2EEA5F34A5A}"/>
                </a:ext>
              </a:extLst>
            </p:cNvPr>
            <p:cNvSpPr txBox="1"/>
            <p:nvPr/>
          </p:nvSpPr>
          <p:spPr>
            <a:xfrm>
              <a:off x="46713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</p:grp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D9EDAC6D-B288-893B-ADDD-945A1FF510CD}"/>
              </a:ext>
            </a:extLst>
          </p:cNvPr>
          <p:cNvCxnSpPr>
            <a:cxnSpLocks/>
          </p:cNvCxnSpPr>
          <p:nvPr/>
        </p:nvCxnSpPr>
        <p:spPr>
          <a:xfrm>
            <a:off x="8451343" y="2472985"/>
            <a:ext cx="587882" cy="59178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FCBF484B-6189-9E59-BEB0-2FD14110C467}"/>
              </a:ext>
            </a:extLst>
          </p:cNvPr>
          <p:cNvGrpSpPr/>
          <p:nvPr/>
        </p:nvGrpSpPr>
        <p:grpSpPr>
          <a:xfrm rot="10800000">
            <a:off x="8722505" y="2139593"/>
            <a:ext cx="659391" cy="826532"/>
            <a:chOff x="4366519" y="2375863"/>
            <a:chExt cx="659391" cy="826532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9B7D6C6E-244A-2649-2680-796FD008BE98}"/>
                </a:ext>
              </a:extLst>
            </p:cNvPr>
            <p:cNvSpPr txBox="1"/>
            <p:nvPr/>
          </p:nvSpPr>
          <p:spPr>
            <a:xfrm>
              <a:off x="4366519" y="23758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FC27895A-4505-7D8F-75F0-CCEBA365C3E1}"/>
                </a:ext>
              </a:extLst>
            </p:cNvPr>
            <p:cNvSpPr txBox="1"/>
            <p:nvPr/>
          </p:nvSpPr>
          <p:spPr>
            <a:xfrm>
              <a:off x="43665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4EB62EFA-4E34-BB66-E60C-8FBA3A4982F3}"/>
                </a:ext>
              </a:extLst>
            </p:cNvPr>
            <p:cNvSpPr txBox="1"/>
            <p:nvPr/>
          </p:nvSpPr>
          <p:spPr>
            <a:xfrm>
              <a:off x="43665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347EF1EC-245E-CBE2-B18E-B868D7587421}"/>
                </a:ext>
              </a:extLst>
            </p:cNvPr>
            <p:cNvSpPr txBox="1"/>
            <p:nvPr/>
          </p:nvSpPr>
          <p:spPr>
            <a:xfrm>
              <a:off x="43665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148D9599-898B-1D59-C647-7786AA36F6C0}"/>
                </a:ext>
              </a:extLst>
            </p:cNvPr>
            <p:cNvSpPr txBox="1"/>
            <p:nvPr/>
          </p:nvSpPr>
          <p:spPr>
            <a:xfrm>
              <a:off x="45189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E5BACD73-A744-8028-BC26-8485A2B83F71}"/>
                </a:ext>
              </a:extLst>
            </p:cNvPr>
            <p:cNvSpPr txBox="1"/>
            <p:nvPr/>
          </p:nvSpPr>
          <p:spPr>
            <a:xfrm>
              <a:off x="45189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536D491-81F8-CC37-5EBD-44BB08F34D8E}"/>
                </a:ext>
              </a:extLst>
            </p:cNvPr>
            <p:cNvSpPr txBox="1"/>
            <p:nvPr/>
          </p:nvSpPr>
          <p:spPr>
            <a:xfrm>
              <a:off x="45189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A11AD00D-1644-ED05-B000-B44862294151}"/>
                </a:ext>
              </a:extLst>
            </p:cNvPr>
            <p:cNvSpPr txBox="1"/>
            <p:nvPr/>
          </p:nvSpPr>
          <p:spPr>
            <a:xfrm>
              <a:off x="46713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DD4EAE2E-6DAD-47E0-599F-28EA53DB3FB6}"/>
                </a:ext>
              </a:extLst>
            </p:cNvPr>
            <p:cNvSpPr txBox="1"/>
            <p:nvPr/>
          </p:nvSpPr>
          <p:spPr>
            <a:xfrm>
              <a:off x="46713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45E5EF50-D84A-77F0-89E7-2594CE720A44}"/>
                </a:ext>
              </a:extLst>
            </p:cNvPr>
            <p:cNvSpPr txBox="1"/>
            <p:nvPr/>
          </p:nvSpPr>
          <p:spPr>
            <a:xfrm>
              <a:off x="48237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</p:grp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FCE10AC0-05DB-7A6D-7D2D-07BBFCA4EAD8}"/>
              </a:ext>
            </a:extLst>
          </p:cNvPr>
          <p:cNvGrpSpPr/>
          <p:nvPr/>
        </p:nvGrpSpPr>
        <p:grpSpPr>
          <a:xfrm rot="10800000">
            <a:off x="8930429" y="3613634"/>
            <a:ext cx="506991" cy="674132"/>
            <a:chOff x="4366519" y="2528263"/>
            <a:chExt cx="506991" cy="674132"/>
          </a:xfrm>
        </p:grpSpPr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C84B518E-05D4-8FE4-4EF5-31E14E5A32F2}"/>
                </a:ext>
              </a:extLst>
            </p:cNvPr>
            <p:cNvSpPr txBox="1"/>
            <p:nvPr/>
          </p:nvSpPr>
          <p:spPr>
            <a:xfrm>
              <a:off x="43665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7A5D2852-39AE-E685-29BB-EAAB213309C4}"/>
                </a:ext>
              </a:extLst>
            </p:cNvPr>
            <p:cNvSpPr txBox="1"/>
            <p:nvPr/>
          </p:nvSpPr>
          <p:spPr>
            <a:xfrm>
              <a:off x="43665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CE66255-520E-AAE8-5B18-2E8E1312C0C3}"/>
                </a:ext>
              </a:extLst>
            </p:cNvPr>
            <p:cNvSpPr txBox="1"/>
            <p:nvPr/>
          </p:nvSpPr>
          <p:spPr>
            <a:xfrm>
              <a:off x="43665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556EAF5-BFB3-EA37-BD1D-CA1782DBD1BD}"/>
                </a:ext>
              </a:extLst>
            </p:cNvPr>
            <p:cNvSpPr txBox="1"/>
            <p:nvPr/>
          </p:nvSpPr>
          <p:spPr>
            <a:xfrm>
              <a:off x="45189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DD64ADC1-B009-BD1B-E98C-9ECA82DF7567}"/>
                </a:ext>
              </a:extLst>
            </p:cNvPr>
            <p:cNvSpPr txBox="1"/>
            <p:nvPr/>
          </p:nvSpPr>
          <p:spPr>
            <a:xfrm>
              <a:off x="45189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E0ECD238-71C7-29EC-910A-A44C336D8CC0}"/>
                </a:ext>
              </a:extLst>
            </p:cNvPr>
            <p:cNvSpPr txBox="1"/>
            <p:nvPr/>
          </p:nvSpPr>
          <p:spPr>
            <a:xfrm>
              <a:off x="46713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</p:grpSp>
      <p:cxnSp>
        <p:nvCxnSpPr>
          <p:cNvPr id="290" name="직선 연결선 289">
            <a:extLst>
              <a:ext uri="{FF2B5EF4-FFF2-40B4-BE49-F238E27FC236}">
                <a16:creationId xmlns:a16="http://schemas.microsoft.com/office/drawing/2014/main" id="{F0E87DDF-E6F6-531D-A7A1-616400F11EC0}"/>
              </a:ext>
            </a:extLst>
          </p:cNvPr>
          <p:cNvCxnSpPr>
            <a:cxnSpLocks/>
          </p:cNvCxnSpPr>
          <p:nvPr/>
        </p:nvCxnSpPr>
        <p:spPr>
          <a:xfrm>
            <a:off x="8464716" y="3774392"/>
            <a:ext cx="900000" cy="90000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17A91986-7DDF-B930-8C60-5E022A9A7EE7}"/>
              </a:ext>
            </a:extLst>
          </p:cNvPr>
          <p:cNvGrpSpPr/>
          <p:nvPr/>
        </p:nvGrpSpPr>
        <p:grpSpPr>
          <a:xfrm>
            <a:off x="8417705" y="4119559"/>
            <a:ext cx="506991" cy="674132"/>
            <a:chOff x="4366519" y="2528263"/>
            <a:chExt cx="506991" cy="674132"/>
          </a:xfrm>
        </p:grpSpPr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231C97C4-2B7C-44F8-BC04-11508B2B0922}"/>
                </a:ext>
              </a:extLst>
            </p:cNvPr>
            <p:cNvSpPr txBox="1"/>
            <p:nvPr/>
          </p:nvSpPr>
          <p:spPr>
            <a:xfrm>
              <a:off x="4366519" y="25282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F219060C-36B8-220D-72C1-48EACA2C6F1D}"/>
                </a:ext>
              </a:extLst>
            </p:cNvPr>
            <p:cNvSpPr txBox="1"/>
            <p:nvPr/>
          </p:nvSpPr>
          <p:spPr>
            <a:xfrm>
              <a:off x="43665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289B5C98-098F-A6A0-1FF6-528895EC08C1}"/>
                </a:ext>
              </a:extLst>
            </p:cNvPr>
            <p:cNvSpPr txBox="1"/>
            <p:nvPr/>
          </p:nvSpPr>
          <p:spPr>
            <a:xfrm>
              <a:off x="43665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7F2D6435-CBE6-1FC7-93B1-8B5664EC4B04}"/>
                </a:ext>
              </a:extLst>
            </p:cNvPr>
            <p:cNvSpPr txBox="1"/>
            <p:nvPr/>
          </p:nvSpPr>
          <p:spPr>
            <a:xfrm>
              <a:off x="4518919" y="26806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3B86E6E9-D9A1-6052-AF71-7B88C37C776A}"/>
                </a:ext>
              </a:extLst>
            </p:cNvPr>
            <p:cNvSpPr txBox="1"/>
            <p:nvPr/>
          </p:nvSpPr>
          <p:spPr>
            <a:xfrm>
              <a:off x="45189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DC488596-049F-CE38-5806-A72C2C943F98}"/>
                </a:ext>
              </a:extLst>
            </p:cNvPr>
            <p:cNvSpPr txBox="1"/>
            <p:nvPr/>
          </p:nvSpPr>
          <p:spPr>
            <a:xfrm>
              <a:off x="4671319" y="2833063"/>
              <a:ext cx="20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∙</a:t>
              </a:r>
              <a:endParaRPr lang="ko-KR" altLang="en-US" dirty="0"/>
            </a:p>
          </p:txBody>
        </p:sp>
      </p:grp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0E5534F2-6058-369C-47B9-FFAB7EB49EAE}"/>
              </a:ext>
            </a:extLst>
          </p:cNvPr>
          <p:cNvCxnSpPr>
            <a:cxnSpLocks/>
          </p:cNvCxnSpPr>
          <p:nvPr/>
        </p:nvCxnSpPr>
        <p:spPr>
          <a:xfrm>
            <a:off x="8481971" y="4017245"/>
            <a:ext cx="587882" cy="591780"/>
          </a:xfrm>
          <a:prstGeom prst="line">
            <a:avLst/>
          </a:prstGeom>
          <a:ln w="38100">
            <a:solidFill>
              <a:srgbClr val="54823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>
            <a:extLst>
              <a:ext uri="{FF2B5EF4-FFF2-40B4-BE49-F238E27FC236}">
                <a16:creationId xmlns:a16="http://schemas.microsoft.com/office/drawing/2014/main" id="{991ADC2C-5963-1E35-101D-A184280FEA2F}"/>
              </a:ext>
            </a:extLst>
          </p:cNvPr>
          <p:cNvCxnSpPr>
            <a:cxnSpLocks/>
          </p:cNvCxnSpPr>
          <p:nvPr/>
        </p:nvCxnSpPr>
        <p:spPr>
          <a:xfrm>
            <a:off x="8750484" y="3798300"/>
            <a:ext cx="614232" cy="623480"/>
          </a:xfrm>
          <a:prstGeom prst="line">
            <a:avLst/>
          </a:prstGeom>
          <a:ln w="38100">
            <a:solidFill>
              <a:srgbClr val="54823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62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322</Words>
  <Application>Microsoft Office PowerPoint</Application>
  <PresentationFormat>와이드스크린</PresentationFormat>
  <Paragraphs>240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영호</dc:creator>
  <cp:lastModifiedBy>김 영호</cp:lastModifiedBy>
  <cp:revision>5</cp:revision>
  <dcterms:created xsi:type="dcterms:W3CDTF">2022-09-06T05:36:25Z</dcterms:created>
  <dcterms:modified xsi:type="dcterms:W3CDTF">2022-09-06T06:26:23Z</dcterms:modified>
</cp:coreProperties>
</file>