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201E-76B9-653A-9CD2-8C2E40962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B896A5-41AA-BA41-B839-736D96861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A74F8-AB73-706E-402D-ECF2DC5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AECFF-B730-4BF1-A35E-E9ED0D54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A47DE-3916-211E-B7C1-95F40F7C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B365C-2612-B5F6-CCF5-B57553D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A5A78-8861-D660-0CE1-02795EE3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C00D0-0453-04A9-9B1B-DA20D248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E645E-E045-5E64-44AE-A64411F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6E094-0EE6-70E3-A715-5B87C044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8C93E-F1F2-D5B4-8D1B-FF2B1AECB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A4726-0EFF-AC98-8A57-702E4B84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14A1D-DEFE-809C-26FA-9FD88AF9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8154F-39EB-6CE1-6F99-BFEE9AAB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14383-3FF3-DA22-26D5-9D9ACF3C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AB255-F385-995F-D3B5-E76D384A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C70BC-2523-C39B-97C0-9D6C21F2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9B49F-3186-5362-7B33-E382E304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AB2F3-7249-F497-D107-D917FAB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7F1D1-0BAA-E81C-9433-F0A91A69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8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C8A81-1248-9A94-AF1B-3EDDE758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015D3-854A-2080-C5B0-119A60B0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7AC68-FD16-39CF-18BE-CA3AC2B3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EB60A-FC1F-E5A6-7549-209832B7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6BBC4-DAFE-0B21-2B28-92CB28A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4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4FB69-1029-7D30-472D-F5678E5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C42FD-1920-633E-17AC-72DEDAED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C5404-4169-C958-6BEF-4AA4704C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63A97-26B4-E4B9-209B-2F40AF37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8BFB8-FB95-9493-780D-F8EE2CC5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A1B59-8904-E984-6EA4-9D0D471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0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97653-A928-38CB-8F9F-2C1BE11B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3446-A6AB-F45E-ABB2-4B9837D3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B675E-3366-88C7-5607-461167E8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8DA4A7-2873-9E84-8FCD-6C3BEE4EF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E4FD8E-4AC1-16D2-36CE-DC6486EF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3B87E-BB30-EB35-2618-54C3B8BC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BABCEE-B6F8-AFF7-86AB-45143F9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F7EF6C-F099-8D43-765B-5B3800C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524D1-2503-9E48-5564-8483605A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CA32B-D4F0-3369-6F6E-26E0DCD7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3BD1C-8DBF-EB91-7B3C-1665BADF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82FC7-F003-312C-4AD5-D81F6B2A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5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76E82-8216-1320-5612-42AB0541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33018D-8F48-0DD7-8728-953E2547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9528E-8CE2-F4D5-D038-39153F4B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C5F2F-C438-5823-C543-B9E11385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9B3E9-B9C2-D7E7-AE7B-4962E394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75ECE-3CA0-BF3C-6828-D376FE5E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D17DF-B479-7B82-A1E9-1619C581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116D9-AC7C-84F5-E0D6-04F4A7EE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EDB4D-0BB7-A153-FB3E-56FEF04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3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8FE39-5DF2-D6B3-CBD7-C5BB4BFE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DD7757-0189-572B-B5CC-226CAE047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B1B17-2715-5B19-5D07-631DCBB6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0D3AE-7AB9-EF6D-6A10-B6E24B24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7F02E-251C-36BF-2B51-6BC25ED5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72FDE-6904-6353-7920-FE6B3314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9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DF9CC8-7540-1389-EAE6-2427C50A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46F5F-73CC-EA0C-7136-523F7D088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44D8B-51F7-1C5D-634A-8091AD82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43A4-960B-4C82-98E7-7BBC39A843F7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335EB-5AB3-1915-6CDC-99154DE25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CF331-2C54-DA10-1100-A4631999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380D8-89E4-40E7-9A8D-A53597EB1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9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ECDC36-446C-AABC-4F06-220D2118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3" y="1196371"/>
            <a:ext cx="7322916" cy="488194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C109B8-3AAB-1793-7361-F1DCEB341DBC}"/>
              </a:ext>
            </a:extLst>
          </p:cNvPr>
          <p:cNvCxnSpPr/>
          <p:nvPr/>
        </p:nvCxnSpPr>
        <p:spPr>
          <a:xfrm>
            <a:off x="3879447" y="2824222"/>
            <a:ext cx="1342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7BF205-4A24-0744-6DD4-74AF101A51E3}"/>
              </a:ext>
            </a:extLst>
          </p:cNvPr>
          <p:cNvCxnSpPr/>
          <p:nvPr/>
        </p:nvCxnSpPr>
        <p:spPr>
          <a:xfrm>
            <a:off x="3879448" y="4411883"/>
            <a:ext cx="1342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9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0B8BA4-2F78-FF72-B0AF-BA4EBA7EE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7" y="1244277"/>
            <a:ext cx="6554166" cy="436944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8BF6321-66FA-6B51-A3F0-FDC224C3BE9C}"/>
              </a:ext>
            </a:extLst>
          </p:cNvPr>
          <p:cNvCxnSpPr/>
          <p:nvPr/>
        </p:nvCxnSpPr>
        <p:spPr>
          <a:xfrm>
            <a:off x="7578808" y="1916972"/>
            <a:ext cx="1539433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530EDE-D909-445B-6AB6-AC24A5C6901F}"/>
              </a:ext>
            </a:extLst>
          </p:cNvPr>
          <p:cNvCxnSpPr/>
          <p:nvPr/>
        </p:nvCxnSpPr>
        <p:spPr>
          <a:xfrm>
            <a:off x="7578808" y="3354162"/>
            <a:ext cx="1539433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3769E3-90EB-263A-AB9D-64018FDABB9C}"/>
              </a:ext>
            </a:extLst>
          </p:cNvPr>
          <p:cNvCxnSpPr>
            <a:cxnSpLocks/>
          </p:cNvCxnSpPr>
          <p:nvPr/>
        </p:nvCxnSpPr>
        <p:spPr>
          <a:xfrm>
            <a:off x="8555962" y="1916972"/>
            <a:ext cx="0" cy="1437190"/>
          </a:xfrm>
          <a:prstGeom prst="line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8943E5-335B-A9D2-2D5A-D97C8F69AA2E}"/>
              </a:ext>
            </a:extLst>
          </p:cNvPr>
          <p:cNvSpPr/>
          <p:nvPr/>
        </p:nvSpPr>
        <p:spPr>
          <a:xfrm>
            <a:off x="8555962" y="2414601"/>
            <a:ext cx="803305" cy="42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오차의 크기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9564CA-AB4E-20F8-5702-EDB31B75E69C}"/>
              </a:ext>
            </a:extLst>
          </p:cNvPr>
          <p:cNvCxnSpPr>
            <a:cxnSpLocks/>
          </p:cNvCxnSpPr>
          <p:nvPr/>
        </p:nvCxnSpPr>
        <p:spPr>
          <a:xfrm>
            <a:off x="3912243" y="3439327"/>
            <a:ext cx="249752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11669F-A636-783E-7278-471CCF7EC9E3}"/>
              </a:ext>
            </a:extLst>
          </p:cNvPr>
          <p:cNvCxnSpPr>
            <a:cxnSpLocks/>
          </p:cNvCxnSpPr>
          <p:nvPr/>
        </p:nvCxnSpPr>
        <p:spPr>
          <a:xfrm>
            <a:off x="4939553" y="4250632"/>
            <a:ext cx="182097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2E8B49-F00F-A32A-D130-7FF1DC969A34}"/>
              </a:ext>
            </a:extLst>
          </p:cNvPr>
          <p:cNvCxnSpPr>
            <a:cxnSpLocks/>
          </p:cNvCxnSpPr>
          <p:nvPr/>
        </p:nvCxnSpPr>
        <p:spPr>
          <a:xfrm>
            <a:off x="5011271" y="2625299"/>
            <a:ext cx="2438400" cy="1026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337DC1-4EB4-2F20-EFD5-12C0C749DE25}"/>
              </a:ext>
            </a:extLst>
          </p:cNvPr>
          <p:cNvCxnSpPr>
            <a:cxnSpLocks/>
          </p:cNvCxnSpPr>
          <p:nvPr/>
        </p:nvCxnSpPr>
        <p:spPr>
          <a:xfrm>
            <a:off x="5929306" y="2635567"/>
            <a:ext cx="0" cy="803760"/>
          </a:xfrm>
          <a:prstGeom prst="line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1194C4F-AAF6-7EBA-C4E8-B028F2365E86}"/>
              </a:ext>
            </a:extLst>
          </p:cNvPr>
          <p:cNvCxnSpPr>
            <a:cxnSpLocks/>
          </p:cNvCxnSpPr>
          <p:nvPr/>
        </p:nvCxnSpPr>
        <p:spPr>
          <a:xfrm>
            <a:off x="5167306" y="3439327"/>
            <a:ext cx="0" cy="803760"/>
          </a:xfrm>
          <a:prstGeom prst="line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007B8E-D92E-BF48-CCDF-210B2FA21A5E}"/>
              </a:ext>
            </a:extLst>
          </p:cNvPr>
          <p:cNvSpPr/>
          <p:nvPr/>
        </p:nvSpPr>
        <p:spPr>
          <a:xfrm>
            <a:off x="5860194" y="2803459"/>
            <a:ext cx="803305" cy="42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효과의 </a:t>
            </a:r>
            <a:r>
              <a:rPr lang="ko-KR" altLang="en-US" sz="1200" b="1" dirty="0">
                <a:solidFill>
                  <a:schemeClr val="tx1"/>
                </a:solidFill>
              </a:rPr>
              <a:t>크기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C2A390-CDCE-FD38-07A5-BB85865C2DDE}"/>
              </a:ext>
            </a:extLst>
          </p:cNvPr>
          <p:cNvSpPr/>
          <p:nvPr/>
        </p:nvSpPr>
        <p:spPr>
          <a:xfrm>
            <a:off x="5065854" y="3614763"/>
            <a:ext cx="803305" cy="42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효과의 크기</a:t>
            </a:r>
          </a:p>
        </p:txBody>
      </p:sp>
    </p:spTree>
    <p:extLst>
      <p:ext uri="{BB962C8B-B14F-4D97-AF65-F5344CB8AC3E}">
        <p14:creationId xmlns:p14="http://schemas.microsoft.com/office/powerpoint/2010/main" val="12027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영호</dc:creator>
  <cp:lastModifiedBy>김 영호</cp:lastModifiedBy>
  <cp:revision>1</cp:revision>
  <dcterms:created xsi:type="dcterms:W3CDTF">2022-09-16T04:59:42Z</dcterms:created>
  <dcterms:modified xsi:type="dcterms:W3CDTF">2022-09-16T09:09:57Z</dcterms:modified>
</cp:coreProperties>
</file>