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2" r:id="rId7"/>
    <p:sldId id="268" r:id="rId8"/>
    <p:sldId id="263" r:id="rId9"/>
    <p:sldId id="273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0" units="cm"/>
          <inkml:channel name="Y" type="integer" min="-222" max="858" units="cm"/>
        </inkml:traceFormat>
        <inkml:channelProperties>
          <inkml:channelProperty channel="X" name="resolution" value="91.11111" units="1/cm"/>
          <inkml:channelProperty channel="Y" name="resolution" value="53.20197" units="1/cm"/>
        </inkml:channelProperties>
      </inkml:inkSource>
      <inkml:timestamp xml:id="ts0" timeString="2020-10-26T01:40:4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11212 2406,'-25'25,"-124"24,50-49,-25 25,25-25,-1 0,26 0,0 0,-26 0,26 0,0 25,-75-25,49 50,-48-26,-26 1,25-25,-74 25,99 25,-99-25,24-1,75 1,-49 25,24-1,0-24,25 25,-75-1,75-49,50 0,-75 75,124-50,-74-1,0 26,25 0,-26 24,1 25,25-74,-26 49,26-24,-25 24,24-49,1 50,0-1,24-24,-24-1,49 1,-25-25,-24 24,74-24,-50 25,25-25,1 24,-76 26,100-51,-24 26,-51 49,50-74,-24 25,24-1,0 1,-25-1,26 1,-26 24,0-24,1 0,-1-1,25-24,-24 25,-1-25,25 24,-49 1,0-1,-1 26,1 24,24-99,1 74,-26-24,25-25,26 24,-51 1,26 0,49-26,-50 1,0 0,1 0,-1 24,25-24,1 0,-26 25,0-25,26 24,-26-24,0 0,26 24,-26-24,25 25,-24-25,24-1,0-24,0 50,-49 0,49-50,25 24,-25-24,0 50,-24-25,49 0,-25-25,-25 49,25-24,1-25,-1 25,25 0,-25-25,0 24,0 26,1-50,-1 0,-25 25,1 0,24-1,0-24,0 25,-24 0,24-25,25 25,-25-25,25 25</inkml:trace>
  <inkml:trace contextRef="#ctx0" brushRef="#br0" timeOffset="4720.2624">11038 4192,'-50'25,"26"-25,-51 0,1 0,-1 0,1 0,24 0,1 0,24 0,-49 0,49 25,-25-25,50 24,-49 1,24-25,-25 0,1 50,24-50,0 49,-25-24,26 0,-1 0,-25 0,50-1,-25 1,0-25,1 25,-26 25,25-26,0 1,1-25,24 25,0 0,-25-25,25 25,0 24,-50-24,50 0,-25 25,25-26,-24 26,24 0,-25-1,0-24,25 25,0-26,0 26,0-25,0 24,-25-24,25 25,0-25,-25-1,25 1,0 25,0-25,-24-25,24 24,0 26,0-25,0 0,0 24,0-24,0 25,0-26,-25 26,25-25,0 0,0 0,0-1,0 1,0 0,0 0,0 0,-50 49,50-24,-25-1,25-24,0 25,0-1,-24-24,24 0,0 0,0-1,-25 26,0-25,25 24,0 1,-25 0,0-26,25 1,-24 0,-1 0,25 24,0 1,0-25,-25 25,0-50,25 49,0-24,-25 25,1-50,24 24,-25 26,25-25,-25 24,0 1,0-25,1 0,24-1,0 1,-25 0,0 0,25 0,-25-25,25 24,-25 1,0 0,25 0,-24-25,24 25,-25-25,0 24,0-24,25 25,-25-25,1 25</inkml:trace>
  <inkml:trace contextRef="#ctx0" brushRef="#br0" timeOffset="22952.1721">769 7987,'50'0,"-26"0,1 0,0 0,0 0,0 0,24 0,26 0,-26 0,26 0,-26 0,1 0,-25 0,-1 0,26 0,0 0,-1 0,-24 0,0 0,25 0,-26 0,1 0,0 0,0 0,0 0,-1 0,1 0,0 25,25 0,-26-25,26 0,-25 0,24 25,26-25,-26 0,-24 0,0 0,0 0,0 0,74 0,-50 0,51 24,-1-24,0 0,-24 0,-26 0,1 0,-25 0,24 0,1 0,24 0,-24 0,-25 0,49 0,-49 0,24 0,-24 0,25 0,-25 0,24 0,1 0,-1 0,26 0,-50 0,-1 0,26 0,-25 0,25 0,49 50,-50-50,26 0,-26 0,-24 0,0 0,0 0,0 0,-1 0,1 0,0 0,0 0,0 0,-1 0,26 0,0 0,49 25,0-25,50 25,-75-25,1 49,-50-49,-1 0,-24 25,0 0,0 0,0-1,0 26,0-25,0 0,0 24,0-24,0 25,0-26,0 1,0 0,0 25,0-26,-24 26,-1-25,25 0,0-1,0 1,0 0,0 0,0 24,0-24,0 0,0 0,0 0,0 0,0 24,0-24,0 0,0 0,0-1,0 26,0-25,0 24,0-24,0 25,0-25,0 24,0-24,0 0,0 0,0 24,0-24,0 0,0 24,0-24,0 0,0 0,0 0,0-1,0 1,0 0,0 0,0 0,0-1,0 1,0 0,0 0,0 0,0 0,0-1,0 1,0 25,0-25,0-1,0 26,0-25,0 0,0-1,0 26,0-25,0 0,0-1,0 1,0 0,0 0,0 0,0 24,0-24,0 0,0 0,0-1,0 1,0 0,0 0,0 0,0-1,0 1,0 0,0 0,0 0,-25 24,25-24,0 0,0 0,0-1,0 1,0 0,0 0,0 0,-50-25,-24 0,24 0,-24 0,-1 0,51 0,-26 0,25 0,0 0,1 0,-26 0,25 0,-24 0,24 0,-25 0,1 0,24 0,-25 0,25 0,-24 0,24 0,-49 0,-1 0,50 0,-24 0,-1 0,25 0,0 0,1 0,-26 0,25 0,0 0,-24 0,-1-25,25 25,-24 0,-1 0,-24 0,49-25,-25 25,26 0,-26 0,0 0,1-25,24 25,-25 0,-24 0,24 0,-24 0,-1 0,51 0,-26 0,25 0,-24 0,-1 0,0 0,26 0,-51 0,1 0,49 0,-25 0,26 0,-26 0,25 0,-24 0,-1 0,0 0,-24 0,24 0,26 0,-26 0,25 0,0 0,1 0,-26 0,25 0,-25 0,26 0,-26 0,0 0,-24 0,24 0,26 0,-1 0,0 0,0 0,-49 0,49 0,-25 0,26 0,-1 0,0-25,0 25,25-24,-25-1,1 0,24 0,-25 25,25-25,0 1,-25-1,0 0,0 0,25 0,0 1,0-26,-49 0,49 26,0-1,-25-50,0 1,25 24,0 1,0 24,0-25,0 1,0-1,0 25,0 1,0-26,0 25,0-24,0 24,0-25,0 25,0-24,0 24,0 0,0-25,0 26,0-1,0 0,0 0,0 0,0-24,0-1,0 25,0-24,0 24,0-25,0 1,0 24,0 0,0-24,0 24,0 0,0 0,0 0,0 1,0-26,0 25,0 0,0-24,25-26,-25 50,0 1,0-26,0 25,0 0,25-49,0 49,-25 0,0 1,0-26,0 25,0 0,24-49,-24 49,25-24,-25-1,0 25,0 0,25-24,-25 24,0-25,0 26,0-26,0 25</inkml:trace>
  <inkml:trace contextRef="#ctx0" brushRef="#br0" timeOffset="24896.4237">4837 8781,'25'0,"24"25,1-1,24-24,26 25,-1 50,50-26,-25 26,-25-50,74-1,1 51,-25-50,25 24,-50-49,49 25,-24 0,-50-25,25 25,25-1,0 1,-50 0,25-25,25 25,0 0,74 24,-49-24,24 0,1-25,-51 25,1 24,-25-49,-24 0,-1 0,-25 0,1 0,24 0,-25 0,1 0,-1 0,25 0,-24 0,24 0,-25 0,1 0,24 0,-49 0,24 0,-24 0,-1 0,-24 0,0 0,24-25,-24 1,0-1,0 0,0 25,-1-25,26 0,-25 1,0-1,-1 0,1 25,0-25,-25 0,50 1,-26 24,-24-25,50 0,-25 0,0 0,-1 25,-24-24,25 24,0 0,-25-25,25 25,-25-25,25 0,24 0,-24 25</inkml:trace>
  <inkml:trace contextRef="#ctx0" brushRef="#br0" timeOffset="61783.7712">8533 12105,'0'0,"25"-25,-1 25,1 0,74 0,-24 0,49 49,99 26,-74-1,0 1,-50-26,25-24,-74 25,24-1,-24-24,-50 0,24-25,-24 25,0 24,25-24,0 25,-25-1,25 1,24 24,-49-49,0 0,25 25,0-26,0 26,-25-25,25 0,-25-1,0 1,0 0,25 0,-1 0,1 24,0-24,0-25,0 0,-1 25,1 0,25 24,-1-24,-24 25,50-1,24 1,-74-25,24 0,-24-25,0 0,0 0,-1 0,1 0,25 0,-1 0,-24 0</inkml:trace>
  <inkml:trace contextRef="#ctx0" brushRef="#br0" timeOffset="70200.966">17090 5184,'-24'0,"-1"0,0 0,0 0,-24 0,24 25,0-25,0 25,0-25,25 25,-24-1,24 1,0 0,0 0,0 0,0-1,24-24,1 0,25 0,-25 0,49 0,0 0,-49 0,25 0,-25 0,-1 0,1 0,0 0,-25-49,0 24,0-25,0 26,0-1,-25 0,0 0,1 25,-26-25,25 25,0-49,-24 49,24 0,-25 0,26 25,24-1,0 1,0 25,0-25,0-1,0 1,0 0,49-25,26 0,-1 0,-24 0,-1 0,1 0,-25 0,-25-25,0 0,0 1,0-51,-25 75,0-25,-25 25,1-49,-1 24,25 25,1 0,-26 0,0 0,26 0,-51 25,50-25,-49 25,74-1,0 1,0 25,0-25,0 24,0-24,25-25,0 0,-1 0,1 0,0 0,0-50,0 26,-25-1,0 0,-25 25</inkml:trace>
  <inkml:trace contextRef="#ctx0" brushRef="#br0" timeOffset="71712.3806">15627 7541,'50'49,"-50"-24,49 25,1-26,-1 26,1-50,0 0,-50 25,24-25,1 0,25-50,-25 1,-1 24,-24-25,25 25,-25-49,0 49,0-24,25 49,-25-25,0 0,25 25,-25-25</inkml:trace>
  <inkml:trace contextRef="#ctx0" brushRef="#br0" timeOffset="74536.2206">20414 8558,'0'24,"0"1,25 25,-25-25,25-1,0 26,-1-25,26-25,0 0,-1 0,-24 0,50-25,-26-25,-24 1,25-26,-26 26,1-1,0 25,-25 1,0-1,25 25,0-25,-25 0,0 50,-25 0,25 0,-25-1,0-24,25 25,-25 0,1 0,-1 0,0-1,0 1,0 0,25 0,-24-25,24 49,-25-49,25 25,-25-25,0 0,-25 0,1-25,24 1,-25 24,26-25,-26-25,0 25,-24-24,49 24,-24 0,49 0,-25 1,25-1,-25 25,25-25,0 0,0 0,0 50,0 25,25-25,0-1,-1 1,-24 0,25 0,25 24,-1 1,1 0,-25-50,49 24,-49 1,49 0,-24 0,0 0,-1-25,-24 0,-25-25,25 0,0-25,0 26,-1-26,-24 0,50-49,-25 74,-25 1,0-1,25-25,-1 1</inkml:trace>
  <inkml:trace contextRef="#ctx0" brushRef="#br0" timeOffset="75711.7966">15577 7491,'0'-25,"25"25,25 25,-1 0,51 49,-100-49,49 25,-24-26,-25 1,25-25,0 0,-1 0,26 0,24-74,-49 49,50-25,-26-24,1 24,-1 26,-24-26,0 25,0 0</inkml:trace>
  <inkml:trace contextRef="#ctx0" brushRef="#br0" timeOffset="78247.4591">16768 13791,'0'50,"0"24,0-49,25 50,-25-51,49 51,-24-1,25 75,-25-124,-1 25,1-26,0 1,0-25,49-49,-49 24,25-75,-1 51,-49 24,25-49,0 49,0 0,-1 25,-24-25,25 25,-25-25</inkml:trace>
  <inkml:trace contextRef="#ctx0" brushRef="#br0" timeOffset="80343.9014">17041 5333,'0'-25,"-25"25,0 50,25-1,-25 26,25-50,0-1,0 1,0 0,0 0,25-25,0 0,0-25,0 0,-1 25,-24-49,0 24,0-25,0 25,0-24,-49-1,-1 50,-24-74,49 74,-49 0,49 0,-25 0,25 0,1 0,-1 0,0 0,0 0,25 25,-25-1,25 1,0 0,0 0,0 24,0-24,75 25,-50-25,49-1,0-24,-24 0,-25 0,0-24,-1-1,-24-50,25 51,-25-1,0 0,0 75,0-26,25-24,0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0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C77-1AD8-4879-AAAC-B297ECBB6C2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30AD-8E8E-449F-882D-56C6F79FF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8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25988" y="2363077"/>
            <a:ext cx="4464496" cy="32020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43924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37134" y="2797546"/>
            <a:ext cx="3828071" cy="10103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93801" y="2891803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H3.mailing-title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03266" y="3306150"/>
            <a:ext cx="3244710" cy="3639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7696" y="3400373"/>
            <a:ext cx="66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93248" y="3944939"/>
            <a:ext cx="3828071" cy="5051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52194" y="3980878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p.mailing-desc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2194" y="4557007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37133" y="4926339"/>
            <a:ext cx="3828071" cy="5051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96079" y="4962278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p.mailing-desc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40586" y="5709733"/>
            <a:ext cx="4464496" cy="431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63240" y="5721389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90183"/>
            <a:ext cx="2619375" cy="33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49373" y="2307165"/>
            <a:ext cx="3098491" cy="34142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5536" y="2087729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6008" y="49270"/>
            <a:ext cx="5256584" cy="669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0135" y="49270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div.side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4245" y="510632"/>
            <a:ext cx="5005978" cy="12621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5131" y="510632"/>
            <a:ext cx="441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div.container</a:t>
            </a:r>
            <a:r>
              <a:rPr lang="en-US" altLang="ko-KR" dirty="0" smtClean="0"/>
              <a:t>-side-</a:t>
            </a:r>
            <a:r>
              <a:rPr lang="en-US" altLang="ko-KR" dirty="0" err="1" smtClean="0"/>
              <a:t>cta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6501" y="2151723"/>
            <a:ext cx="4464496" cy="375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6501" y="2157402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H2.infos-title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4245" y="1844824"/>
            <a:ext cx="5005978" cy="40324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7324" y="178239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div.Infos</a:t>
            </a:r>
            <a:r>
              <a:rPr lang="en-US" altLang="ko-KR" dirty="0" smtClean="0"/>
              <a:t> latest-news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099" y="5319685"/>
            <a:ext cx="4464496" cy="431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03753" y="5331341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a.more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84839" y="925999"/>
            <a:ext cx="2313910" cy="7162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84839" y="899483"/>
            <a:ext cx="219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a.hero2 side-hero2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88884" y="879965"/>
            <a:ext cx="2313910" cy="7622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11538" y="891621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a.more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17919" y="3094721"/>
            <a:ext cx="3655247" cy="6556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25218" y="3094720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H3.news-title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66501" y="2681529"/>
            <a:ext cx="4464496" cy="2600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4577" y="2681529"/>
            <a:ext cx="314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Article.news_article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362056" y="3460654"/>
            <a:ext cx="579743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77139" y="3381074"/>
            <a:ext cx="25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17919" y="3883353"/>
            <a:ext cx="3655247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33793" y="3883353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p.news-desc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15526" y="4417661"/>
            <a:ext cx="3655247" cy="7200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22825" y="4417660"/>
            <a:ext cx="30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p.news</a:t>
            </a:r>
            <a:r>
              <a:rPr lang="en-US" altLang="ko-KR" dirty="0" smtClean="0"/>
              <a:t>-meta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9663" y="4783594"/>
            <a:ext cx="1292778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74746" y="4704014"/>
            <a:ext cx="108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13009" y="1272914"/>
            <a:ext cx="579743" cy="2897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15305" y="1272914"/>
            <a:ext cx="59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85132" y="5951691"/>
            <a:ext cx="4975092" cy="61943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023887" y="6076743"/>
            <a:ext cx="24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div.Infos</a:t>
            </a:r>
            <a:r>
              <a:rPr lang="en-US" altLang="ko-KR" dirty="0" smtClean="0"/>
              <a:t> get-involved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3"/>
          <a:stretch/>
        </p:blipFill>
        <p:spPr bwMode="auto">
          <a:xfrm>
            <a:off x="323528" y="49270"/>
            <a:ext cx="2962275" cy="140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1723"/>
            <a:ext cx="2857500" cy="427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76861" y="121879"/>
            <a:ext cx="5256584" cy="6116034"/>
            <a:chOff x="3676861" y="121879"/>
            <a:chExt cx="5256584" cy="6116034"/>
          </a:xfrm>
        </p:grpSpPr>
        <p:sp>
          <p:nvSpPr>
            <p:cNvPr id="2" name="직사각형 1"/>
            <p:cNvSpPr/>
            <p:nvPr/>
          </p:nvSpPr>
          <p:spPr>
            <a:xfrm>
              <a:off x="3676861" y="121879"/>
              <a:ext cx="5256584" cy="61160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80988" y="121879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795098" y="583241"/>
              <a:ext cx="5005978" cy="47009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5984" y="583241"/>
              <a:ext cx="4419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div.container</a:t>
              </a:r>
              <a:r>
                <a:rPr lang="en-US" altLang="ko-KR" dirty="0" smtClean="0"/>
                <a:t>-side-</a:t>
              </a:r>
              <a:r>
                <a:rPr lang="en-US" altLang="ko-KR" dirty="0" err="1" smtClean="0"/>
                <a:t>cta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2436" y="2117362"/>
              <a:ext cx="4464496" cy="37501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5099" y="2117362"/>
              <a:ext cx="19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H2.infos-title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158" y="1131743"/>
              <a:ext cx="5005978" cy="497658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2237" y="1069310"/>
              <a:ext cx="2350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div.Infos</a:t>
              </a:r>
              <a:r>
                <a:rPr lang="en-US" altLang="ko-KR" dirty="0" smtClean="0"/>
                <a:t> latest-news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44681" y="3037082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1980" y="3037081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Dt.community</a:t>
              </a:r>
              <a:r>
                <a:rPr lang="en-US" altLang="ko-KR" dirty="0" smtClean="0"/>
                <a:t>-title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97318" y="1773417"/>
              <a:ext cx="4975092" cy="424847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36301" y="1705716"/>
              <a:ext cx="248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div.Infos</a:t>
              </a:r>
              <a:r>
                <a:rPr lang="en-US" altLang="ko-KR" dirty="0" smtClean="0"/>
                <a:t> get-involved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61486" y="2667750"/>
              <a:ext cx="4464496" cy="263405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54149" y="2667750"/>
              <a:ext cx="197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dl.list-comunities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29007" y="3625340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0911" y="3664799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Dd.community-desc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66585" y="4185945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3884" y="4185944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dt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150911" y="4774203"/>
              <a:ext cx="3655247" cy="43084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15" y="4813662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dd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55456" y="5469657"/>
              <a:ext cx="4464496" cy="37501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1979" y="5475336"/>
              <a:ext cx="305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a.more</a:t>
              </a:r>
              <a:endParaRPr lang="ko-KR" alt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0055"/>
            <a:ext cx="26289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268760"/>
            <a:ext cx="828092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2009776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95536" y="2708920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96032" y="5013176"/>
            <a:ext cx="8280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23166" y="2708920"/>
            <a:ext cx="0" cy="23042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964" y="1412775"/>
            <a:ext cx="7249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Header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</a:t>
            </a:r>
            <a:r>
              <a:rPr lang="ko-KR" altLang="en-US" sz="2800" dirty="0" smtClean="0"/>
              <a:t>제목이나 로고</a:t>
            </a:r>
            <a:r>
              <a:rPr lang="en-US" altLang="ko-KR" sz="2800" dirty="0" smtClean="0"/>
              <a:t>, 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header 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64" y="2124143"/>
            <a:ext cx="814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Navigation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 - </a:t>
            </a:r>
            <a:r>
              <a:rPr lang="ko-KR" altLang="en-US" sz="2800" dirty="0" smtClean="0"/>
              <a:t>메뉴나 링크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검색</a:t>
            </a:r>
            <a:r>
              <a:rPr lang="en-US" altLang="ko-KR" sz="2800" dirty="0" smtClean="0"/>
              <a:t>, </a:t>
            </a:r>
            <a:r>
              <a:rPr lang="en-US" altLang="ko-KR" sz="2800" b="1" dirty="0" err="1" smtClean="0">
                <a:solidFill>
                  <a:schemeClr val="tx2"/>
                </a:solidFill>
              </a:rPr>
              <a:t>nav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10" y="2987517"/>
            <a:ext cx="47836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Main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 – </a:t>
            </a:r>
          </a:p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2800" dirty="0" err="1" smtClean="0"/>
              <a:t>주요콘텐츠</a:t>
            </a:r>
            <a:r>
              <a:rPr lang="ko-KR" altLang="en-US" sz="2800" dirty="0" smtClean="0"/>
              <a:t> 영역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Main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r>
              <a:rPr lang="ko-KR" altLang="en-US" sz="2800" b="1" dirty="0" smtClean="0"/>
              <a:t>  </a:t>
            </a:r>
            <a:r>
              <a:rPr lang="ko-KR" altLang="en-US" sz="2800" dirty="0" smtClean="0"/>
              <a:t>문서에서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번만 사용가능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3166" y="2924944"/>
            <a:ext cx="26532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side 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</a:t>
            </a:r>
          </a:p>
          <a:p>
            <a:r>
              <a:rPr lang="ko-KR" altLang="en-US" sz="2800" dirty="0" smtClean="0"/>
              <a:t>기타정보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링크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광고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Aside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508" y="5158360"/>
            <a:ext cx="645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Footer</a:t>
            </a:r>
            <a:r>
              <a:rPr lang="ko-KR" altLang="en-US" sz="3200" b="1" dirty="0" smtClean="0"/>
              <a:t>영역</a:t>
            </a:r>
            <a:r>
              <a:rPr lang="en-US" altLang="ko-KR" sz="3200" b="1" dirty="0" smtClean="0"/>
              <a:t>-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카피라이터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		     </a:t>
            </a:r>
            <a:r>
              <a:rPr lang="ko-KR" altLang="en-US" sz="2800" dirty="0" smtClean="0"/>
              <a:t>연락처 정보</a:t>
            </a:r>
            <a:r>
              <a:rPr lang="en-US" altLang="ko-KR" sz="2800" dirty="0" smtClean="0"/>
              <a:t>,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footer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태그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" y="116632"/>
            <a:ext cx="9004365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131" y="0"/>
            <a:ext cx="3099709" cy="9087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3888" y="4048"/>
            <a:ext cx="5580112" cy="9087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620688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header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6431" y="613543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navigation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9795" y="2969918"/>
            <a:ext cx="287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Main content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2348880"/>
            <a:ext cx="186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Footer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영역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057" y="1273406"/>
            <a:ext cx="525658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96057" y="5273970"/>
            <a:ext cx="5256584" cy="146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9310" y="1273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Main.main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310" y="5305328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Footer.content</a:t>
            </a:r>
            <a:r>
              <a:rPr lang="en-US" altLang="ko-KR" dirty="0" smtClean="0"/>
              <a:t>-info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56097" y="1777462"/>
            <a:ext cx="4536504" cy="720080"/>
            <a:chOff x="2267744" y="2060848"/>
            <a:chExt cx="4536504" cy="720080"/>
          </a:xfrm>
        </p:grpSpPr>
        <p:sp>
          <p:nvSpPr>
            <p:cNvPr id="10" name="직사각형 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7413" y="2132856"/>
              <a:ext cx="183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div.hero</a:t>
              </a:r>
              <a:r>
                <a:rPr lang="en-US" altLang="ko-KR" dirty="0" smtClean="0"/>
                <a:t>-section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254198" y="2785574"/>
            <a:ext cx="4536504" cy="720080"/>
            <a:chOff x="2267744" y="2060848"/>
            <a:chExt cx="4536504" cy="720080"/>
          </a:xfrm>
        </p:grpSpPr>
        <p:sp>
          <p:nvSpPr>
            <p:cNvPr id="14" name="직사각형 13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7413" y="2132856"/>
              <a:ext cx="193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div.main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23728" y="6252615"/>
            <a:ext cx="4536504" cy="463406"/>
            <a:chOff x="2267744" y="2060848"/>
            <a:chExt cx="4536504" cy="720080"/>
          </a:xfrm>
        </p:grpSpPr>
        <p:sp>
          <p:nvSpPr>
            <p:cNvPr id="17" name="직사각형 16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7413" y="2132857"/>
              <a:ext cx="1160959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div.footer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12101" y="5689548"/>
            <a:ext cx="4536504" cy="463406"/>
            <a:chOff x="2267744" y="2060848"/>
            <a:chExt cx="4536504" cy="720080"/>
          </a:xfrm>
        </p:grpSpPr>
        <p:sp>
          <p:nvSpPr>
            <p:cNvPr id="20" name="직사각형 1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7413" y="2132857"/>
              <a:ext cx="989758" cy="573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div.links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34266" y="3861048"/>
            <a:ext cx="4536504" cy="720080"/>
            <a:chOff x="2267744" y="2060848"/>
            <a:chExt cx="4536504" cy="720080"/>
          </a:xfrm>
        </p:grpSpPr>
        <p:sp>
          <p:nvSpPr>
            <p:cNvPr id="23" name="직사각형 22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7413" y="2132856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62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057" y="1273406"/>
            <a:ext cx="525658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96057" y="5273970"/>
            <a:ext cx="5256584" cy="146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9310" y="127340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Main.main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310" y="5305328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56097" y="1777462"/>
            <a:ext cx="4536504" cy="720080"/>
            <a:chOff x="2267744" y="2060848"/>
            <a:chExt cx="4536504" cy="720080"/>
          </a:xfrm>
        </p:grpSpPr>
        <p:sp>
          <p:nvSpPr>
            <p:cNvPr id="10" name="직사각형 9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7413" y="2132856"/>
              <a:ext cx="183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div.hero</a:t>
              </a:r>
              <a:r>
                <a:rPr lang="en-US" altLang="ko-KR" dirty="0" smtClean="0"/>
                <a:t>-section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256097" y="2713972"/>
            <a:ext cx="2389810" cy="2083180"/>
            <a:chOff x="2267744" y="2060848"/>
            <a:chExt cx="4536504" cy="720080"/>
          </a:xfrm>
        </p:grpSpPr>
        <p:sp>
          <p:nvSpPr>
            <p:cNvPr id="14" name="직사각형 13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7413" y="2132856"/>
              <a:ext cx="193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div.main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860032" y="2708920"/>
            <a:ext cx="1932569" cy="2016224"/>
            <a:chOff x="2267744" y="2060848"/>
            <a:chExt cx="4536504" cy="720080"/>
          </a:xfrm>
        </p:grpSpPr>
        <p:sp>
          <p:nvSpPr>
            <p:cNvPr id="23" name="직사각형 22"/>
            <p:cNvSpPr/>
            <p:nvPr/>
          </p:nvSpPr>
          <p:spPr>
            <a:xfrm>
              <a:off x="2267744" y="2060848"/>
              <a:ext cx="4536504" cy="72008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7413" y="2132856"/>
              <a:ext cx="1835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div.side</a:t>
              </a:r>
              <a:r>
                <a:rPr lang="en-US" altLang="ko-KR" dirty="0" smtClean="0"/>
                <a:t>-content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1949" y="347051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</a:rPr>
              <a:t>Float:left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Width:70%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5261" y="3573016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</a:rPr>
              <a:t>Float:right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smtClean="0">
                <a:solidFill>
                  <a:schemeClr val="tx2"/>
                </a:solidFill>
              </a:rPr>
              <a:t>Width:30</a:t>
            </a:r>
            <a:r>
              <a:rPr lang="en-US" altLang="ko-KR" b="1" dirty="0" smtClean="0">
                <a:solidFill>
                  <a:schemeClr val="tx2"/>
                </a:solidFill>
              </a:rPr>
              <a:t>%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2636912"/>
            <a:ext cx="489654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76077" y="1642738"/>
            <a:ext cx="4896544" cy="922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6057" y="49270"/>
            <a:ext cx="5256584" cy="633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0184" y="49270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Header.header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14294" y="510632"/>
            <a:ext cx="5005978" cy="14782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8549" y="625759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H1.logo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92101" y="3215299"/>
            <a:ext cx="4464496" cy="2443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92101" y="3220978"/>
            <a:ext cx="9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Ul.list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4294" y="2636912"/>
            <a:ext cx="5005978" cy="331236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0879" y="264719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nav.nav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85035" y="980728"/>
            <a:ext cx="4464496" cy="6480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83768" y="9788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603247" y="3649767"/>
            <a:ext cx="3828071" cy="16514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9914" y="3789040"/>
            <a:ext cx="21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li.list</a:t>
            </a:r>
            <a:r>
              <a:rPr lang="en-US" altLang="ko-KR" dirty="0" smtClean="0"/>
              <a:t>-item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69379" y="4253171"/>
            <a:ext cx="3244710" cy="6425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4389783"/>
            <a:ext cx="9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2503" y="2363077"/>
            <a:ext cx="2111000" cy="1858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26739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0232" y="2316489"/>
            <a:ext cx="2069679" cy="1904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01313" y="2514109"/>
            <a:ext cx="15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895511" y="4765047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90743" y="48523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</a:t>
            </a:r>
            <a:r>
              <a:rPr lang="en-US" altLang="ko-KR" dirty="0" smtClean="0"/>
              <a:t>-end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31397"/>
            <a:ext cx="3384376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/>
              <p14:cNvContentPartPr/>
              <p14:nvPr/>
            </p14:nvContentPartPr>
            <p14:xfrm>
              <a:off x="223200" y="866160"/>
              <a:ext cx="7349400" cy="43401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" y="856800"/>
                <a:ext cx="7368120" cy="43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542" y="97157"/>
            <a:ext cx="5256584" cy="6322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48669" y="97157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div.main</a:t>
            </a:r>
            <a:r>
              <a:rPr lang="en-US" altLang="ko-KR" dirty="0" smtClean="0"/>
              <a:t>-content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62779" y="55851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7034" y="673646"/>
            <a:ext cx="20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H2.main-title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2503" y="2363077"/>
            <a:ext cx="2111000" cy="18580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5988" y="2368756"/>
            <a:ext cx="1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2779" y="1892711"/>
            <a:ext cx="5005978" cy="26739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9364" y="1892711"/>
            <a:ext cx="23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r>
              <a:rPr lang="en-US" altLang="ko-KR" dirty="0" smtClean="0"/>
              <a:t>-layout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7034" y="1240059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p.main-desc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55247" y="1240059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60232" y="2316489"/>
            <a:ext cx="2069679" cy="1904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01313" y="2514109"/>
            <a:ext cx="15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div.mailing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90183"/>
            <a:ext cx="2619375" cy="33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49373" y="2307165"/>
            <a:ext cx="3098491" cy="34142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95511" y="4765047"/>
            <a:ext cx="5005978" cy="484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90743" y="4852303"/>
            <a:ext cx="1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p.main</a:t>
            </a:r>
            <a:r>
              <a:rPr lang="en-US" altLang="ko-KR" dirty="0" smtClean="0"/>
              <a:t>-end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150</Words>
  <Application>Microsoft Office PowerPoint</Application>
  <PresentationFormat>화면 슬라이드 쇼(4:3)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 실습</vt:lpstr>
      <vt:lpstr>Html 문서의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kks</dc:creator>
  <cp:lastModifiedBy>admin</cp:lastModifiedBy>
  <cp:revision>33</cp:revision>
  <dcterms:created xsi:type="dcterms:W3CDTF">2020-02-27T23:10:56Z</dcterms:created>
  <dcterms:modified xsi:type="dcterms:W3CDTF">2020-10-27T00:28:13Z</dcterms:modified>
</cp:coreProperties>
</file>