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89DFF-0692-4117-A9D2-85ADE064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F777A8-839B-4489-AAF2-E7A71B86F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7C978-0FC7-4664-8100-3B20177A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073-4084-4773-85D4-AF0CDB44EDC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BF542-16F5-492D-AA4E-9EE576F5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F130D-D9BC-41D6-96E4-21EB25F0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6D9F-7339-4FB4-9DAE-49265B2CB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9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DE534-A792-4A6C-8582-79487830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D1075-0B66-421F-9A7B-2B82D3267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500C9-2609-41BA-8B12-6E31EB55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073-4084-4773-85D4-AF0CDB44EDC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A502F-A544-4BF4-986B-9888F1B2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CED56-BDC7-4E1A-B15D-D539F5F2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6D9F-7339-4FB4-9DAE-49265B2CB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1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8E73E2-E8C0-4CCB-A75C-2563CAD0F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B446C-17FE-4E74-A43B-659C7A44F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0A1C3-A4B9-4551-8CEC-51E208B7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073-4084-4773-85D4-AF0CDB44EDC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2F20F-622C-4CBA-A9F9-BC3AD8C2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8532F-BCDB-4482-8B2C-D4B5196B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6D9F-7339-4FB4-9DAE-49265B2CB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7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3F746-B5CC-4F61-9B95-F3E0B2E0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95027-76DD-4C22-93E3-E93B066F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565C5-8D5C-4B29-AE8F-014FA33E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073-4084-4773-85D4-AF0CDB44EDC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00684-6A60-490F-8444-8D3B59C8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8ABCD-86B6-45AF-A453-F3478FDF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6D9F-7339-4FB4-9DAE-49265B2CB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81199-F0B7-4208-A16E-53B6B881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652FD-A7E5-4ACA-AAD9-6638EE65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E8F16-68C1-4E8A-8281-456FE0A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073-4084-4773-85D4-AF0CDB44EDC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3FF80-1DCB-4BD4-A994-E8547461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8D7FF-671A-4F3B-9C99-E58D2F10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6D9F-7339-4FB4-9DAE-49265B2CB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989A3-C85A-4291-8135-E2928ABF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CEB42-FE4A-46D9-9D2A-4556D0A34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B7BEE-B7CE-4FE9-A43F-09DAF1782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6403F-333A-45DC-864A-3C31AE5B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073-4084-4773-85D4-AF0CDB44EDC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EE127-0EC1-4919-A67E-42D8C1B2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3E1DF-D93E-4BE3-8EBF-9A98AFE0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6D9F-7339-4FB4-9DAE-49265B2CB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F925B-2640-40A2-A521-83C4B128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2546F-491F-474B-BB12-C9FA639B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059180-6580-46A0-89FB-EDDDDF23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C529AC-554C-4B96-B9C1-4F1FD7B3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A11744-BDFD-48FE-8AF4-48E4CC2B9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511CA9-6D0D-4E02-BDDB-CEFE6DF8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073-4084-4773-85D4-AF0CDB44EDC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4BB3CD-3579-4296-BC6D-42E08865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CEBEAF-7949-4002-924C-BF2CE7DA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6D9F-7339-4FB4-9DAE-49265B2CB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95075-0391-413B-B140-A598FBD9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D2D984-CF1B-47D3-8B93-8AAA07D5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073-4084-4773-85D4-AF0CDB44EDC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85E8F8-2ADB-4093-9A5B-E9F26F7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3CBFD9-FEBF-4CE5-BA5B-A1D1BF2B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6D9F-7339-4FB4-9DAE-49265B2CB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9FF6E3-1AC4-427F-90BA-4AA1E454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073-4084-4773-85D4-AF0CDB44EDC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B3CF93-5A50-4483-83A5-7A6F41E7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653130-5E13-412D-B2F4-5AE68949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6D9F-7339-4FB4-9DAE-49265B2CB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4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5E0D0-AF8E-42E3-85F1-5EAE0346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A2CE3-24FD-44F5-A732-E903F094D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2A4D84-1CC2-4993-A8E1-5A1CC5C03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0F5E8-2760-4E7D-BDAE-F9776BC5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073-4084-4773-85D4-AF0CDB44EDC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90BB5-7A70-43CA-8486-2BF36E9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E913B-16A1-4B54-AA89-3619BA48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6D9F-7339-4FB4-9DAE-49265B2CB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05D7-C05D-4EF4-9020-C75027DA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2A9DFD-BAE0-47FD-9849-48161E1CF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9F69F-3364-4521-8C8B-E984C9232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466B3-45B0-4508-99C5-6FF7235C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073-4084-4773-85D4-AF0CDB44EDC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EFD0B-C26C-4C3D-96F9-0FE0F699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68766-ED1D-444A-8D70-406E4ED4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6D9F-7339-4FB4-9DAE-49265B2CB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1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5CA1D0-46A1-4836-9466-F3C37A16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0C923-6B42-4F73-9D37-3B26BFED7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895F1-CF08-48CB-A9AE-C8761A3F4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0073-4084-4773-85D4-AF0CDB44EDC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ACD06-EE24-4F28-BEC6-AC1893099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A8A6A-4E64-4072-BD00-9B8A92EB9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6D9F-7339-4FB4-9DAE-49265B2CB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4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8E76D32-496D-4B2C-93CA-AD734639DC78}"/>
              </a:ext>
            </a:extLst>
          </p:cNvPr>
          <p:cNvSpPr/>
          <p:nvPr/>
        </p:nvSpPr>
        <p:spPr>
          <a:xfrm>
            <a:off x="5290026" y="1376454"/>
            <a:ext cx="3321423" cy="3207124"/>
          </a:xfrm>
          <a:prstGeom prst="ellipse">
            <a:avLst/>
          </a:prstGeom>
          <a:gradFill flip="none" rotWithShape="1">
            <a:gsLst>
              <a:gs pos="7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46000">
                <a:srgbClr val="A2B9E2"/>
              </a:gs>
              <a:gs pos="7000">
                <a:schemeClr val="accent1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7F9F619E-1D0D-4276-980C-F2E7D84700CE}"/>
              </a:ext>
            </a:extLst>
          </p:cNvPr>
          <p:cNvSpPr/>
          <p:nvPr/>
        </p:nvSpPr>
        <p:spPr>
          <a:xfrm rot="13429483">
            <a:off x="3529225" y="3408586"/>
            <a:ext cx="1217221" cy="2464130"/>
          </a:xfrm>
          <a:prstGeom prst="diamond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52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EDD73D13-FC9D-4D17-A86E-D2B890705957}"/>
              </a:ext>
            </a:extLst>
          </p:cNvPr>
          <p:cNvSpPr/>
          <p:nvPr/>
        </p:nvSpPr>
        <p:spPr>
          <a:xfrm rot="7977696">
            <a:off x="9188661" y="3351513"/>
            <a:ext cx="1217221" cy="2464130"/>
          </a:xfrm>
          <a:prstGeom prst="diamond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52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3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shj6535@ajou.ac.kr</dc:creator>
  <cp:lastModifiedBy>신혁진</cp:lastModifiedBy>
  <cp:revision>2</cp:revision>
  <dcterms:created xsi:type="dcterms:W3CDTF">2019-10-06T14:26:19Z</dcterms:created>
  <dcterms:modified xsi:type="dcterms:W3CDTF">2019-10-06T17:34:17Z</dcterms:modified>
</cp:coreProperties>
</file>