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40B8-3BA6-0018-984B-078372FE9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D7EC2-0662-70C0-A367-D429EC233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307E4-906B-CA48-4F0D-57ED1408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9E01-F959-450F-A9F4-AD642B0B28C6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7AAA9-D9B7-B95B-C275-C2D0ECE5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5E263-418C-9C66-7BB3-0C8AB1F7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72F-3D66-49A4-B3C5-5D4C14F2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975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6245-1269-27F2-270C-84C73046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B17B7-058B-F38B-C4FC-6555479C2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89D78-63E5-3E88-9947-9E0D1279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9E01-F959-450F-A9F4-AD642B0B28C6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99BE9-D2FF-A2EB-7321-F954AA02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D4938-7DEE-9072-1842-1CF4940A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72F-3D66-49A4-B3C5-5D4C14F2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745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F0F1C-E67A-8AF9-2657-B83232285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F8DA9-48BE-A44F-BF5D-890322A21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288F6-4C64-4D64-1CBA-D7CE13C7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9E01-F959-450F-A9F4-AD642B0B28C6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757B5-120E-9134-2814-7C9973D3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978C1-2733-A3D1-69E0-8E78FE78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72F-3D66-49A4-B3C5-5D4C14F2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1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CA93-FD6C-0277-A7FE-F32CDAA5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47D6C-07C6-AC29-B8AD-8BC8FD6B0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B4A47-994B-123B-E50C-A953E16A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9E01-F959-450F-A9F4-AD642B0B28C6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CC130-4DD8-38B7-170C-FE51A77E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E8633-13AA-CD20-5C50-1B4C2481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72F-3D66-49A4-B3C5-5D4C14F2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36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47D3-55F8-3DC3-4F7C-19AE2578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D450F-0263-F89E-44B6-5AF925E3C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54A34-9F9A-F96E-A95D-BE46E8D9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9E01-F959-450F-A9F4-AD642B0B28C6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C45C-0F2B-1483-FFEE-53669668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9AA1F-3A1F-B763-60F4-3BF466EF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72F-3D66-49A4-B3C5-5D4C14F2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781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7211-2165-E60D-653F-2EB81D3C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D398-6A5C-1539-9733-8E24FB655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4C90E-F15D-2F17-FB96-79BBBE5F3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CB9D8-9214-C1B0-E564-C3FFEA41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9E01-F959-450F-A9F4-AD642B0B28C6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E541B-7FC7-9789-C116-8B83088A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E32C9-C2CC-0A8A-CC11-EBBAF04B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72F-3D66-49A4-B3C5-5D4C14F2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576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05AC-C16E-8E30-3616-8931C94B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75768-7498-B4A8-C1F7-2B7AB6336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D951D-0695-AD53-732C-AA1F3970E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118BB-2456-586E-F3CC-CFA46E867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2EA66-4C31-9190-D2CB-93D065A4B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85C923-65CD-AABF-0BC8-36F7442E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9E01-F959-450F-A9F4-AD642B0B28C6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32357-BE9F-DA2D-FF93-9BE87742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A0D45-5CFC-FACF-8829-0E66D099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72F-3D66-49A4-B3C5-5D4C14F2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428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EACC-8B3D-BD3E-E86C-05D06E95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64D14-3EA4-11AB-5CCB-07560A1D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9E01-F959-450F-A9F4-AD642B0B28C6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8D71C-F094-B352-D842-F73B5A9C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6019A-1530-6861-C70D-E552FEE1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72F-3D66-49A4-B3C5-5D4C14F2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41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D4333-A44A-AA1D-040B-EE6EDA5E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9E01-F959-450F-A9F4-AD642B0B28C6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15169-0111-4EC1-4776-997EC9AD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FA9CE-286F-F43B-E859-EBBEAD64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72F-3D66-49A4-B3C5-5D4C14F2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542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74BD-AF86-4067-E684-EA8A7085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A17F2-CFE1-A1DA-E6B0-7DD4B991D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891BC-DB38-11B9-E16E-26A90AA7C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F054C-A2A2-5781-F011-AC9D3D1F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9E01-F959-450F-A9F4-AD642B0B28C6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E8462-63FD-E065-FCA9-5CCFF11D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170A0-4FD8-7D48-773C-D180C2C0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72F-3D66-49A4-B3C5-5D4C14F2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761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0723-F323-CEA5-C996-241BB743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13862-5C92-726F-5048-1076BD843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5FE82-B608-5D2B-B25A-47C73F146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23802-34CA-0C37-6DBA-B03D2294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9E01-F959-450F-A9F4-AD642B0B28C6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C755-B2FF-F94E-A64A-E9057961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2B0D8-5468-1450-47CE-F4AB573D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72F-3D66-49A4-B3C5-5D4C14F2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830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81712-6E8F-BF3A-5812-BA027C92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2387B-1922-BB73-2AF9-1BCEE3277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7CAB6-67DE-A112-786F-9330D2CE5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49E01-F959-450F-A9F4-AD642B0B28C6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667D7-208E-4AD0-5DA7-1D8F7DA43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2BB73-728A-24DF-5FC9-6B50BCD2F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E72F-3D66-49A4-B3C5-5D4C14F20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155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1B0C3E-5B6D-23AA-EFA9-403A734FD5EB}"/>
              </a:ext>
            </a:extLst>
          </p:cNvPr>
          <p:cNvSpPr/>
          <p:nvPr/>
        </p:nvSpPr>
        <p:spPr>
          <a:xfrm>
            <a:off x="83128" y="101600"/>
            <a:ext cx="12025746" cy="6613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E1EDB1-1B79-2DB1-B893-611399A9ECB7}"/>
              </a:ext>
            </a:extLst>
          </p:cNvPr>
          <p:cNvSpPr/>
          <p:nvPr/>
        </p:nvSpPr>
        <p:spPr>
          <a:xfrm>
            <a:off x="6613584" y="1148810"/>
            <a:ext cx="3651849" cy="309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F6BF8-61DB-9F02-AB20-5F4620046124}"/>
              </a:ext>
            </a:extLst>
          </p:cNvPr>
          <p:cNvSpPr txBox="1"/>
          <p:nvPr/>
        </p:nvSpPr>
        <p:spPr>
          <a:xfrm>
            <a:off x="7049937" y="1484545"/>
            <a:ext cx="3232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Login Form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A33CAE-880D-95F3-9B86-837D0B13E917}"/>
              </a:ext>
            </a:extLst>
          </p:cNvPr>
          <p:cNvSpPr/>
          <p:nvPr/>
        </p:nvSpPr>
        <p:spPr>
          <a:xfrm>
            <a:off x="793632" y="1669211"/>
            <a:ext cx="4908430" cy="2260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Hero Banner and Title</a:t>
            </a:r>
          </a:p>
          <a:p>
            <a:pPr algn="ctr"/>
            <a:r>
              <a:rPr lang="en-US" dirty="0"/>
              <a:t>(Find the perfect professional for your perfect needs)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8B36BD-64FF-82E8-D44F-336991AA01A6}"/>
              </a:ext>
            </a:extLst>
          </p:cNvPr>
          <p:cNvSpPr/>
          <p:nvPr/>
        </p:nvSpPr>
        <p:spPr>
          <a:xfrm>
            <a:off x="6840747" y="2096219"/>
            <a:ext cx="2717321" cy="534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C33C13-8C29-930C-69DD-040746E9DB6B}"/>
              </a:ext>
            </a:extLst>
          </p:cNvPr>
          <p:cNvSpPr/>
          <p:nvPr/>
        </p:nvSpPr>
        <p:spPr>
          <a:xfrm>
            <a:off x="6840746" y="3429000"/>
            <a:ext cx="2717321" cy="534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signup 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67F845-2115-F42F-9716-3A7A5B48DB49}"/>
              </a:ext>
            </a:extLst>
          </p:cNvPr>
          <p:cNvSpPr/>
          <p:nvPr/>
        </p:nvSpPr>
        <p:spPr>
          <a:xfrm>
            <a:off x="6840746" y="2799271"/>
            <a:ext cx="2717321" cy="437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833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1B0C3E-5B6D-23AA-EFA9-403A734FD5EB}"/>
              </a:ext>
            </a:extLst>
          </p:cNvPr>
          <p:cNvSpPr/>
          <p:nvPr/>
        </p:nvSpPr>
        <p:spPr>
          <a:xfrm>
            <a:off x="83128" y="101600"/>
            <a:ext cx="12025746" cy="6613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E1EDB1-1B79-2DB1-B893-611399A9ECB7}"/>
              </a:ext>
            </a:extLst>
          </p:cNvPr>
          <p:cNvSpPr/>
          <p:nvPr/>
        </p:nvSpPr>
        <p:spPr>
          <a:xfrm>
            <a:off x="6613584" y="1148810"/>
            <a:ext cx="3651849" cy="309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F6BF8-61DB-9F02-AB20-5F4620046124}"/>
              </a:ext>
            </a:extLst>
          </p:cNvPr>
          <p:cNvSpPr txBox="1"/>
          <p:nvPr/>
        </p:nvSpPr>
        <p:spPr>
          <a:xfrm>
            <a:off x="6849374" y="1159690"/>
            <a:ext cx="3232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Sign up Form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A33CAE-880D-95F3-9B86-837D0B13E917}"/>
              </a:ext>
            </a:extLst>
          </p:cNvPr>
          <p:cNvSpPr/>
          <p:nvPr/>
        </p:nvSpPr>
        <p:spPr>
          <a:xfrm>
            <a:off x="793632" y="1669211"/>
            <a:ext cx="4908430" cy="2260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Hero Banner and Title</a:t>
            </a:r>
          </a:p>
          <a:p>
            <a:pPr algn="ctr"/>
            <a:r>
              <a:rPr lang="en-US" dirty="0"/>
              <a:t>(Find the perfect professional for your perfect needs)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8B36BD-64FF-82E8-D44F-336991AA01A6}"/>
              </a:ext>
            </a:extLst>
          </p:cNvPr>
          <p:cNvSpPr/>
          <p:nvPr/>
        </p:nvSpPr>
        <p:spPr>
          <a:xfrm>
            <a:off x="6849374" y="1960544"/>
            <a:ext cx="2717321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C33C13-8C29-930C-69DD-040746E9DB6B}"/>
              </a:ext>
            </a:extLst>
          </p:cNvPr>
          <p:cNvSpPr/>
          <p:nvPr/>
        </p:nvSpPr>
        <p:spPr>
          <a:xfrm>
            <a:off x="6840745" y="1519861"/>
            <a:ext cx="271732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Name 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67F845-2115-F42F-9716-3A7A5B48DB49}"/>
              </a:ext>
            </a:extLst>
          </p:cNvPr>
          <p:cNvSpPr/>
          <p:nvPr/>
        </p:nvSpPr>
        <p:spPr>
          <a:xfrm>
            <a:off x="6854075" y="2431600"/>
            <a:ext cx="2717321" cy="36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C98FF55-F953-60AD-F530-C9A975E4F578}"/>
              </a:ext>
            </a:extLst>
          </p:cNvPr>
          <p:cNvSpPr/>
          <p:nvPr/>
        </p:nvSpPr>
        <p:spPr>
          <a:xfrm>
            <a:off x="6978770" y="3856008"/>
            <a:ext cx="189781" cy="20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188025-D4D3-D61B-CC2E-ACA6DD69596D}"/>
              </a:ext>
            </a:extLst>
          </p:cNvPr>
          <p:cNvSpPr txBox="1"/>
          <p:nvPr/>
        </p:nvSpPr>
        <p:spPr>
          <a:xfrm>
            <a:off x="7168551" y="3763521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Freelancer</a:t>
            </a:r>
            <a:endParaRPr lang="en-AU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17489D-1C86-8E6C-1DD8-1FBC55E7A018}"/>
              </a:ext>
            </a:extLst>
          </p:cNvPr>
          <p:cNvSpPr/>
          <p:nvPr/>
        </p:nvSpPr>
        <p:spPr>
          <a:xfrm>
            <a:off x="8345668" y="3856008"/>
            <a:ext cx="189781" cy="20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B2D29-603C-3AFD-7C8F-84CEB37E33E0}"/>
              </a:ext>
            </a:extLst>
          </p:cNvPr>
          <p:cNvSpPr txBox="1"/>
          <p:nvPr/>
        </p:nvSpPr>
        <p:spPr>
          <a:xfrm>
            <a:off x="8535449" y="376352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F59E71-8F1F-F688-33E5-6A460C2042B7}"/>
              </a:ext>
            </a:extLst>
          </p:cNvPr>
          <p:cNvSpPr/>
          <p:nvPr/>
        </p:nvSpPr>
        <p:spPr>
          <a:xfrm>
            <a:off x="6849374" y="2930980"/>
            <a:ext cx="2717321" cy="36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703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EEED-FFA5-6544-D87A-9A393D2C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87" y="192598"/>
            <a:ext cx="11603966" cy="69592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NAVBAR AND Client Logged in page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14D60-8BB9-A058-175A-E332A8A4D060}"/>
              </a:ext>
            </a:extLst>
          </p:cNvPr>
          <p:cNvSpPr txBox="1"/>
          <p:nvPr/>
        </p:nvSpPr>
        <p:spPr>
          <a:xfrm>
            <a:off x="327804" y="405442"/>
            <a:ext cx="14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46DB7-711C-3AD4-825A-0888CD4C89FB}"/>
              </a:ext>
            </a:extLst>
          </p:cNvPr>
          <p:cNvSpPr txBox="1"/>
          <p:nvPr/>
        </p:nvSpPr>
        <p:spPr>
          <a:xfrm>
            <a:off x="224287" y="1138687"/>
            <a:ext cx="1811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Appointments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8569DE-9194-D369-A164-301CC7F93840}"/>
              </a:ext>
            </a:extLst>
          </p:cNvPr>
          <p:cNvSpPr/>
          <p:nvPr/>
        </p:nvSpPr>
        <p:spPr>
          <a:xfrm>
            <a:off x="276045" y="957532"/>
            <a:ext cx="2050060" cy="5707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D9F513-3B02-11D9-13B9-DA997428E21D}"/>
              </a:ext>
            </a:extLst>
          </p:cNvPr>
          <p:cNvSpPr/>
          <p:nvPr/>
        </p:nvSpPr>
        <p:spPr>
          <a:xfrm>
            <a:off x="2679031" y="1168879"/>
            <a:ext cx="9149222" cy="2260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Hero Banner</a:t>
            </a:r>
          </a:p>
          <a:p>
            <a:pPr algn="ctr"/>
            <a:r>
              <a:rPr lang="en-US" dirty="0"/>
              <a:t>Find the perfect professional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C825D1-CFC9-CE84-75A7-00D03F9A0694}"/>
              </a:ext>
            </a:extLst>
          </p:cNvPr>
          <p:cNvSpPr txBox="1"/>
          <p:nvPr/>
        </p:nvSpPr>
        <p:spPr>
          <a:xfrm>
            <a:off x="10731262" y="355894"/>
            <a:ext cx="189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Sign-out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663469-93D2-7572-A1A3-1F1F2AD88F51}"/>
              </a:ext>
            </a:extLst>
          </p:cNvPr>
          <p:cNvSpPr/>
          <p:nvPr/>
        </p:nvSpPr>
        <p:spPr>
          <a:xfrm>
            <a:off x="3569368" y="3811467"/>
            <a:ext cx="7368548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bar</a:t>
            </a:r>
            <a:endParaRPr lang="en-A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143FC6-45E8-9DF4-FDA4-9355C78B56CA}"/>
              </a:ext>
            </a:extLst>
          </p:cNvPr>
          <p:cNvSpPr/>
          <p:nvPr/>
        </p:nvSpPr>
        <p:spPr>
          <a:xfrm>
            <a:off x="327804" y="3811467"/>
            <a:ext cx="1811547" cy="2641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day calendar which circles the day when appointments are booked</a:t>
            </a:r>
          </a:p>
          <a:p>
            <a:pPr algn="ctr"/>
            <a:r>
              <a:rPr lang="en-US" dirty="0"/>
              <a:t>When click on day it opens appointment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15BD39-86DE-3553-5885-6A329C95952C}"/>
              </a:ext>
            </a:extLst>
          </p:cNvPr>
          <p:cNvSpPr/>
          <p:nvPr/>
        </p:nvSpPr>
        <p:spPr>
          <a:xfrm>
            <a:off x="2999874" y="4796589"/>
            <a:ext cx="8507536" cy="1540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Professionals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B4E2C4-2AE9-A810-A9AB-D499FF4A6CD5}"/>
              </a:ext>
            </a:extLst>
          </p:cNvPr>
          <p:cNvSpPr/>
          <p:nvPr/>
        </p:nvSpPr>
        <p:spPr>
          <a:xfrm>
            <a:off x="3272589" y="5053262"/>
            <a:ext cx="1876927" cy="5199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dirty="0"/>
              <a:t>Profession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039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73BA-0EF4-E7D2-CC0B-197637B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25" y="984139"/>
            <a:ext cx="10402019" cy="5873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AU" dirty="0" err="1"/>
              <a:t>earch</a:t>
            </a:r>
            <a:r>
              <a:rPr lang="en-AU" dirty="0"/>
              <a:t> results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49C68C-BFD1-4661-AC0A-1211E1764DA6}"/>
              </a:ext>
            </a:extLst>
          </p:cNvPr>
          <p:cNvSpPr txBox="1">
            <a:spLocks/>
          </p:cNvSpPr>
          <p:nvPr/>
        </p:nvSpPr>
        <p:spPr>
          <a:xfrm>
            <a:off x="224287" y="192598"/>
            <a:ext cx="11603966" cy="695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NAVBAR AND Client Logged in page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4192A5-CF44-DEF9-E42E-436E11164CFB}"/>
              </a:ext>
            </a:extLst>
          </p:cNvPr>
          <p:cNvSpPr txBox="1"/>
          <p:nvPr/>
        </p:nvSpPr>
        <p:spPr>
          <a:xfrm>
            <a:off x="327804" y="405442"/>
            <a:ext cx="14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A944BA-0712-65E6-7539-FADA2773B4B3}"/>
              </a:ext>
            </a:extLst>
          </p:cNvPr>
          <p:cNvSpPr txBox="1"/>
          <p:nvPr/>
        </p:nvSpPr>
        <p:spPr>
          <a:xfrm>
            <a:off x="10731262" y="355894"/>
            <a:ext cx="189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Sign-out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61F1C0-F216-7C04-6B73-9FB103C5F3C4}"/>
              </a:ext>
            </a:extLst>
          </p:cNvPr>
          <p:cNvSpPr/>
          <p:nvPr/>
        </p:nvSpPr>
        <p:spPr>
          <a:xfrm>
            <a:off x="768468" y="1637719"/>
            <a:ext cx="2337039" cy="2349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dirty="0"/>
              <a:t>Profession</a:t>
            </a:r>
          </a:p>
          <a:p>
            <a:pPr algn="ctr"/>
            <a:r>
              <a:rPr lang="en-US" dirty="0"/>
              <a:t>Photo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Description</a:t>
            </a:r>
          </a:p>
          <a:p>
            <a:pPr algn="ctr"/>
            <a:r>
              <a:rPr lang="en-US" dirty="0"/>
              <a:t>(future dev-rating)</a:t>
            </a:r>
          </a:p>
          <a:p>
            <a:pPr algn="ctr"/>
            <a:r>
              <a:rPr lang="en-US" dirty="0"/>
              <a:t>Offers hourly, flat and Subscription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28C642-0D98-4847-1260-60C143AB3E7D}"/>
              </a:ext>
            </a:extLst>
          </p:cNvPr>
          <p:cNvSpPr/>
          <p:nvPr/>
        </p:nvSpPr>
        <p:spPr>
          <a:xfrm>
            <a:off x="3467100" y="1637719"/>
            <a:ext cx="2337039" cy="2349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dirty="0"/>
              <a:t>Profession</a:t>
            </a:r>
          </a:p>
          <a:p>
            <a:pPr algn="ctr"/>
            <a:r>
              <a:rPr lang="en-US" dirty="0"/>
              <a:t>Photo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Description</a:t>
            </a:r>
          </a:p>
          <a:p>
            <a:pPr algn="ctr"/>
            <a:r>
              <a:rPr lang="en-US" dirty="0"/>
              <a:t>(future dev-rating)</a:t>
            </a:r>
          </a:p>
          <a:p>
            <a:pPr algn="ctr"/>
            <a:r>
              <a:rPr lang="en-US" dirty="0"/>
              <a:t>Offers hourly, flat and Subscription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F023B9-7D25-2EDD-ECE2-2072E5869453}"/>
              </a:ext>
            </a:extLst>
          </p:cNvPr>
          <p:cNvSpPr/>
          <p:nvPr/>
        </p:nvSpPr>
        <p:spPr>
          <a:xfrm>
            <a:off x="8608443" y="1637719"/>
            <a:ext cx="2337039" cy="2349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dirty="0"/>
              <a:t>Profession</a:t>
            </a:r>
          </a:p>
          <a:p>
            <a:pPr algn="ctr"/>
            <a:r>
              <a:rPr lang="en-US" dirty="0"/>
              <a:t>Photo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Description</a:t>
            </a:r>
          </a:p>
          <a:p>
            <a:pPr algn="ctr"/>
            <a:r>
              <a:rPr lang="en-US" dirty="0"/>
              <a:t>(future dev-rating)</a:t>
            </a:r>
          </a:p>
          <a:p>
            <a:pPr algn="ctr"/>
            <a:r>
              <a:rPr lang="en-US" dirty="0"/>
              <a:t>Offers hourly, flat and Subscription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D56E45-674E-AAF9-6BE4-A55103775696}"/>
              </a:ext>
            </a:extLst>
          </p:cNvPr>
          <p:cNvSpPr/>
          <p:nvPr/>
        </p:nvSpPr>
        <p:spPr>
          <a:xfrm>
            <a:off x="6096000" y="1637719"/>
            <a:ext cx="2337039" cy="2349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dirty="0"/>
              <a:t>Profession</a:t>
            </a:r>
          </a:p>
          <a:p>
            <a:pPr algn="ctr"/>
            <a:r>
              <a:rPr lang="en-US" dirty="0"/>
              <a:t>Photo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Description</a:t>
            </a:r>
          </a:p>
          <a:p>
            <a:pPr algn="ctr"/>
            <a:r>
              <a:rPr lang="en-US" dirty="0"/>
              <a:t>(future dev-rating)</a:t>
            </a:r>
          </a:p>
          <a:p>
            <a:pPr algn="ctr"/>
            <a:r>
              <a:rPr lang="en-US" dirty="0"/>
              <a:t>Offers hourly, flat and Subscription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1B125E-D8E1-1195-6FC2-8A22CB9D0B47}"/>
              </a:ext>
            </a:extLst>
          </p:cNvPr>
          <p:cNvSpPr/>
          <p:nvPr/>
        </p:nvSpPr>
        <p:spPr>
          <a:xfrm>
            <a:off x="768468" y="4248648"/>
            <a:ext cx="2337039" cy="2349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dirty="0"/>
              <a:t>Profession</a:t>
            </a:r>
          </a:p>
          <a:p>
            <a:pPr algn="ctr"/>
            <a:r>
              <a:rPr lang="en-US" dirty="0"/>
              <a:t>Photo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Description</a:t>
            </a:r>
          </a:p>
          <a:p>
            <a:pPr algn="ctr"/>
            <a:r>
              <a:rPr lang="en-US" dirty="0"/>
              <a:t>(future dev-rating)</a:t>
            </a:r>
          </a:p>
          <a:p>
            <a:pPr algn="ctr"/>
            <a:r>
              <a:rPr lang="en-US" dirty="0"/>
              <a:t>Offers hourly, flat and Subscription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B70932-C3A0-E2A0-5BE0-7D01E3E81FF6}"/>
              </a:ext>
            </a:extLst>
          </p:cNvPr>
          <p:cNvSpPr/>
          <p:nvPr/>
        </p:nvSpPr>
        <p:spPr>
          <a:xfrm>
            <a:off x="3467100" y="4248648"/>
            <a:ext cx="2337039" cy="2349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dirty="0"/>
              <a:t>Profession</a:t>
            </a:r>
          </a:p>
          <a:p>
            <a:pPr algn="ctr"/>
            <a:r>
              <a:rPr lang="en-US" dirty="0"/>
              <a:t>Photo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Description</a:t>
            </a:r>
          </a:p>
          <a:p>
            <a:pPr algn="ctr"/>
            <a:r>
              <a:rPr lang="en-US" dirty="0"/>
              <a:t>(future dev-rating)</a:t>
            </a:r>
          </a:p>
          <a:p>
            <a:pPr algn="ctr"/>
            <a:r>
              <a:rPr lang="en-US" dirty="0"/>
              <a:t>Offers hourly, flat and Subscription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3210C7-53C8-E055-1ECB-20FDE0E45222}"/>
              </a:ext>
            </a:extLst>
          </p:cNvPr>
          <p:cNvSpPr/>
          <p:nvPr/>
        </p:nvSpPr>
        <p:spPr>
          <a:xfrm>
            <a:off x="8608443" y="4248648"/>
            <a:ext cx="2337039" cy="2349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dirty="0"/>
              <a:t>Profession</a:t>
            </a:r>
          </a:p>
          <a:p>
            <a:pPr algn="ctr"/>
            <a:r>
              <a:rPr lang="en-US" dirty="0"/>
              <a:t>Photo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Description</a:t>
            </a:r>
          </a:p>
          <a:p>
            <a:pPr algn="ctr"/>
            <a:r>
              <a:rPr lang="en-US" dirty="0"/>
              <a:t>(future dev-rating)</a:t>
            </a:r>
          </a:p>
          <a:p>
            <a:pPr algn="ctr"/>
            <a:r>
              <a:rPr lang="en-US" dirty="0"/>
              <a:t>Offers hourly, flat and Subscription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D95293-5086-7DBC-C430-6442CB717196}"/>
              </a:ext>
            </a:extLst>
          </p:cNvPr>
          <p:cNvSpPr/>
          <p:nvPr/>
        </p:nvSpPr>
        <p:spPr>
          <a:xfrm>
            <a:off x="6096000" y="4248648"/>
            <a:ext cx="2337039" cy="2349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dirty="0"/>
              <a:t>Profession</a:t>
            </a:r>
          </a:p>
          <a:p>
            <a:pPr algn="ctr"/>
            <a:r>
              <a:rPr lang="en-US" dirty="0"/>
              <a:t>Photo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Description</a:t>
            </a:r>
          </a:p>
          <a:p>
            <a:pPr algn="ctr"/>
            <a:r>
              <a:rPr lang="en-US" dirty="0"/>
              <a:t>(future dev-rating)</a:t>
            </a:r>
          </a:p>
          <a:p>
            <a:pPr algn="ctr"/>
            <a:r>
              <a:rPr lang="en-US" dirty="0"/>
              <a:t>Offers hourly, flat and Subscription</a:t>
            </a:r>
          </a:p>
        </p:txBody>
      </p:sp>
    </p:spTree>
    <p:extLst>
      <p:ext uri="{BB962C8B-B14F-4D97-AF65-F5344CB8AC3E}">
        <p14:creationId xmlns:p14="http://schemas.microsoft.com/office/powerpoint/2010/main" val="215354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5FA94D-3E1C-4F3A-4BE6-2DCBF13E5D5E}"/>
              </a:ext>
            </a:extLst>
          </p:cNvPr>
          <p:cNvSpPr/>
          <p:nvPr/>
        </p:nvSpPr>
        <p:spPr>
          <a:xfrm>
            <a:off x="641684" y="1219200"/>
            <a:ext cx="3208421" cy="4908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appointments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If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 appointments previously booked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B0826B-3545-38B1-C182-74607B4160C0}"/>
              </a:ext>
            </a:extLst>
          </p:cNvPr>
          <p:cNvSpPr/>
          <p:nvPr/>
        </p:nvSpPr>
        <p:spPr>
          <a:xfrm>
            <a:off x="4660234" y="4644189"/>
            <a:ext cx="6721637" cy="148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Appointment booking form</a:t>
            </a:r>
          </a:p>
          <a:p>
            <a:pPr algn="ctr"/>
            <a:r>
              <a:rPr lang="en-US" dirty="0"/>
              <a:t>Future development – recurring appointment time series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F2B98-F0BC-4A32-8456-79DD636E453A}"/>
              </a:ext>
            </a:extLst>
          </p:cNvPr>
          <p:cNvSpPr/>
          <p:nvPr/>
        </p:nvSpPr>
        <p:spPr>
          <a:xfrm>
            <a:off x="5871411" y="2155656"/>
            <a:ext cx="5510460" cy="66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Professional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8F5947-63A6-0ACA-F899-0B7C15AE9E3C}"/>
              </a:ext>
            </a:extLst>
          </p:cNvPr>
          <p:cNvSpPr/>
          <p:nvPr/>
        </p:nvSpPr>
        <p:spPr>
          <a:xfrm>
            <a:off x="4981078" y="3097225"/>
            <a:ext cx="6400793" cy="1152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 Description, price and how to pay, Bio,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Future development –online payment</a:t>
            </a:r>
            <a:endParaRPr lang="en-A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C1D559-4C93-F924-AB2E-ECCE69CC6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87" y="192598"/>
            <a:ext cx="11603966" cy="69592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NAVBAR AND Professional booking page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34431C-57E6-F848-986E-8CB4609F3F16}"/>
              </a:ext>
            </a:extLst>
          </p:cNvPr>
          <p:cNvSpPr txBox="1"/>
          <p:nvPr/>
        </p:nvSpPr>
        <p:spPr>
          <a:xfrm>
            <a:off x="327804" y="405442"/>
            <a:ext cx="14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F645F3-B84B-31D8-3BCC-79FBCB326028}"/>
              </a:ext>
            </a:extLst>
          </p:cNvPr>
          <p:cNvSpPr txBox="1"/>
          <p:nvPr/>
        </p:nvSpPr>
        <p:spPr>
          <a:xfrm>
            <a:off x="10731262" y="355894"/>
            <a:ext cx="189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Sign-out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941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EEED-FFA5-6544-D87A-9A393D2C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87" y="192598"/>
            <a:ext cx="11603966" cy="69592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NAVBAR AND Professional Logged in page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14D60-8BB9-A058-175A-E332A8A4D060}"/>
              </a:ext>
            </a:extLst>
          </p:cNvPr>
          <p:cNvSpPr txBox="1"/>
          <p:nvPr/>
        </p:nvSpPr>
        <p:spPr>
          <a:xfrm>
            <a:off x="327804" y="405442"/>
            <a:ext cx="14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46DB7-711C-3AD4-825A-0888CD4C89FB}"/>
              </a:ext>
            </a:extLst>
          </p:cNvPr>
          <p:cNvSpPr txBox="1"/>
          <p:nvPr/>
        </p:nvSpPr>
        <p:spPr>
          <a:xfrm>
            <a:off x="224287" y="1138687"/>
            <a:ext cx="1811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 booked appointments in order of date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8569DE-9194-D369-A164-301CC7F93840}"/>
              </a:ext>
            </a:extLst>
          </p:cNvPr>
          <p:cNvSpPr/>
          <p:nvPr/>
        </p:nvSpPr>
        <p:spPr>
          <a:xfrm>
            <a:off x="276045" y="957532"/>
            <a:ext cx="2050060" cy="5707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C825D1-CFC9-CE84-75A7-00D03F9A0694}"/>
              </a:ext>
            </a:extLst>
          </p:cNvPr>
          <p:cNvSpPr txBox="1"/>
          <p:nvPr/>
        </p:nvSpPr>
        <p:spPr>
          <a:xfrm>
            <a:off x="10731262" y="355894"/>
            <a:ext cx="189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Sign-out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663469-93D2-7572-A1A3-1F1F2AD88F51}"/>
              </a:ext>
            </a:extLst>
          </p:cNvPr>
          <p:cNvSpPr/>
          <p:nvPr/>
        </p:nvSpPr>
        <p:spPr>
          <a:xfrm>
            <a:off x="3569368" y="3811467"/>
            <a:ext cx="7368548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bar for clients</a:t>
            </a:r>
            <a:endParaRPr lang="en-A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143FC6-45E8-9DF4-FDA4-9355C78B56CA}"/>
              </a:ext>
            </a:extLst>
          </p:cNvPr>
          <p:cNvSpPr/>
          <p:nvPr/>
        </p:nvSpPr>
        <p:spPr>
          <a:xfrm>
            <a:off x="327804" y="3811467"/>
            <a:ext cx="1811547" cy="2641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day calendar which circles the day when appointments are booked</a:t>
            </a:r>
          </a:p>
          <a:p>
            <a:pPr algn="ctr"/>
            <a:r>
              <a:rPr lang="en-US" dirty="0"/>
              <a:t>When click on day it opens appointment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15BD39-86DE-3553-5885-6A329C95952C}"/>
              </a:ext>
            </a:extLst>
          </p:cNvPr>
          <p:cNvSpPr/>
          <p:nvPr/>
        </p:nvSpPr>
        <p:spPr>
          <a:xfrm>
            <a:off x="2999874" y="4796589"/>
            <a:ext cx="8507536" cy="1540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most recent clients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B4E2C4-2AE9-A810-A9AB-D499FF4A6CD5}"/>
              </a:ext>
            </a:extLst>
          </p:cNvPr>
          <p:cNvSpPr/>
          <p:nvPr/>
        </p:nvSpPr>
        <p:spPr>
          <a:xfrm>
            <a:off x="3272589" y="5053262"/>
            <a:ext cx="1876927" cy="5199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dirty="0"/>
              <a:t>Profession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922A2-D5A3-B550-9342-4F3F591868BC}"/>
              </a:ext>
            </a:extLst>
          </p:cNvPr>
          <p:cNvSpPr/>
          <p:nvPr/>
        </p:nvSpPr>
        <p:spPr>
          <a:xfrm>
            <a:off x="2999874" y="1168879"/>
            <a:ext cx="8828379" cy="181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services</a:t>
            </a:r>
          </a:p>
          <a:p>
            <a:pPr algn="ctr"/>
            <a:r>
              <a:rPr lang="en-AU" dirty="0"/>
              <a:t>(flat fee, Hourly, subscription)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A6D752-08B3-790C-DB9A-521741BBA00E}"/>
              </a:ext>
            </a:extLst>
          </p:cNvPr>
          <p:cNvSpPr/>
          <p:nvPr/>
        </p:nvSpPr>
        <p:spPr>
          <a:xfrm>
            <a:off x="3114136" y="3105509"/>
            <a:ext cx="8507536" cy="49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Financials(Link)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369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306</Words>
  <Application>Microsoft Office PowerPoint</Application>
  <PresentationFormat>Widescreen</PresentationFormat>
  <Paragraphs>115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NAVBAR AND Client Logged in page</vt:lpstr>
      <vt:lpstr>PowerPoint Presentation</vt:lpstr>
      <vt:lpstr>NAVBAR AND Professional booking page</vt:lpstr>
      <vt:lpstr>NAVBAR AND Professional Logged in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Younger</dc:creator>
  <cp:lastModifiedBy>Matthew Younger</cp:lastModifiedBy>
  <cp:revision>1</cp:revision>
  <dcterms:created xsi:type="dcterms:W3CDTF">2022-11-15T09:38:42Z</dcterms:created>
  <dcterms:modified xsi:type="dcterms:W3CDTF">2022-11-15T10:59:38Z</dcterms:modified>
</cp:coreProperties>
</file>