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63" r:id="rId3"/>
    <p:sldId id="258" r:id="rId4"/>
    <p:sldId id="259" r:id="rId5"/>
    <p:sldId id="260" r:id="rId6"/>
    <p:sldId id="264" r:id="rId7"/>
    <p:sldId id="262" r:id="rId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B00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82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9f43f0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9f43f0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49108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9f43f0a7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9f43f0a7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9f43f0a7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9f43f0a7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9f43f0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9f43f0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9f43f0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9f43f0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63124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9f43f0a72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9f43f0a72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breakfireaus.github.io/Movie-and-music-database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0082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0" y="0"/>
            <a:ext cx="8520600" cy="150333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</a:rPr>
              <a:t>Movie Makers Mine</a:t>
            </a:r>
            <a:endParaRPr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518DAB4-220F-1597-0340-24039A4F76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5698" y="1503336"/>
            <a:ext cx="5912603" cy="332583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0082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>
            <a:spLocks noGrp="1"/>
          </p:cNvSpPr>
          <p:nvPr>
            <p:ph type="title"/>
          </p:nvPr>
        </p:nvSpPr>
        <p:spPr>
          <a:xfrm>
            <a:off x="0" y="1738396"/>
            <a:ext cx="9144000" cy="91446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</a:rPr>
              <a:t>Pitch</a:t>
            </a:r>
            <a:endParaRPr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6071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0082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</a:rPr>
              <a:t>Concept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66" name="Google Shape;66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bg1"/>
              </a:buClr>
            </a:pPr>
            <a:r>
              <a:rPr lang="en-US" sz="1400" dirty="0">
                <a:solidFill>
                  <a:schemeClr val="bg1"/>
                </a:solidFill>
              </a:rPr>
              <a:t>The purpose of this project was to create a one-stop-shop for movie enthusiasts to find a goldmine of information about their favourite movies.  Users can search a movie title to find information about the plotline and ratings.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1800"/>
              <a:buNone/>
            </a:pPr>
            <a:endParaRPr lang="en-US" sz="1400" dirty="0">
              <a:solidFill>
                <a:schemeClr val="bg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1800"/>
              <a:buChar char="●"/>
            </a:pPr>
            <a:r>
              <a:rPr lang="en-US" sz="1400" b="1" i="1" dirty="0">
                <a:solidFill>
                  <a:schemeClr val="bg1"/>
                </a:solidFill>
              </a:rPr>
              <a:t>User Story: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1800"/>
              <a:buChar char="●"/>
            </a:pPr>
            <a:r>
              <a:rPr lang="en-US" sz="1400" dirty="0">
                <a:solidFill>
                  <a:schemeClr val="bg1"/>
                </a:solidFill>
              </a:rPr>
              <a:t>As a movie enthusiast I want to search movie titles on one webpage so that I can receive a mine of information about its general plot, audience scores and other interesting information all in one place</a:t>
            </a:r>
          </a:p>
          <a:p>
            <a:pPr lvl="1" indent="-342900">
              <a:spcBef>
                <a:spcPts val="0"/>
              </a:spcBef>
              <a:buClr>
                <a:schemeClr val="bg1"/>
              </a:buClr>
              <a:buSzPts val="1800"/>
              <a:buChar char="●"/>
            </a:pPr>
            <a:endParaRPr lang="en-US" dirty="0">
              <a:solidFill>
                <a:schemeClr val="bg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1800"/>
              <a:buChar char="●"/>
            </a:pP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0082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</a:rPr>
              <a:t>Process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72" name="Google Shape;72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814380"/>
          </a:xfrm>
          <a:prstGeom prst="rect">
            <a:avLst/>
          </a:prstGeom>
        </p:spPr>
        <p:txBody>
          <a:bodyPr spcFirstLastPara="1" wrap="square" lIns="91425" tIns="91425" rIns="91425" bIns="91425" numCol="2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1800"/>
              <a:buChar char="●"/>
            </a:pPr>
            <a:r>
              <a:rPr lang="en" dirty="0">
                <a:solidFill>
                  <a:schemeClr val="bg1"/>
                </a:solidFill>
              </a:rPr>
              <a:t>Technologies used were Tailwind CSS, HTML, Javascript, DAY JS</a:t>
            </a:r>
            <a:endParaRPr dirty="0">
              <a:solidFill>
                <a:schemeClr val="bg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1800"/>
              <a:buChar char="●"/>
            </a:pPr>
            <a:endParaRPr lang="en" dirty="0">
              <a:solidFill>
                <a:schemeClr val="bg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1800"/>
              <a:buChar char="●"/>
            </a:pPr>
            <a:r>
              <a:rPr lang="en" dirty="0">
                <a:solidFill>
                  <a:schemeClr val="bg1"/>
                </a:solidFill>
              </a:rPr>
              <a:t>Breakdown of tasks and roles</a:t>
            </a:r>
          </a:p>
          <a:p>
            <a:pPr lvl="1" indent="-342900">
              <a:spcBef>
                <a:spcPts val="0"/>
              </a:spcBef>
              <a:buClr>
                <a:schemeClr val="bg1"/>
              </a:buClr>
              <a:buSzPts val="1800"/>
              <a:buChar char="●"/>
            </a:pPr>
            <a:r>
              <a:rPr lang="en" dirty="0">
                <a:solidFill>
                  <a:schemeClr val="bg1"/>
                </a:solidFill>
              </a:rPr>
              <a:t>Search History</a:t>
            </a:r>
          </a:p>
          <a:p>
            <a:pPr lvl="1" indent="-342900">
              <a:spcBef>
                <a:spcPts val="0"/>
              </a:spcBef>
              <a:buClr>
                <a:schemeClr val="bg1"/>
              </a:buClr>
              <a:buSzPts val="1800"/>
              <a:buChar char="●"/>
            </a:pPr>
            <a:r>
              <a:rPr lang="en" dirty="0">
                <a:solidFill>
                  <a:schemeClr val="bg1"/>
                </a:solidFill>
              </a:rPr>
              <a:t>Debugging</a:t>
            </a:r>
          </a:p>
          <a:p>
            <a:pPr lvl="1" indent="-342900">
              <a:spcBef>
                <a:spcPts val="0"/>
              </a:spcBef>
              <a:buClr>
                <a:schemeClr val="bg1"/>
              </a:buClr>
              <a:buSzPts val="1800"/>
              <a:buChar char="●"/>
            </a:pPr>
            <a:r>
              <a:rPr lang="en" dirty="0">
                <a:solidFill>
                  <a:schemeClr val="bg1"/>
                </a:solidFill>
              </a:rPr>
              <a:t>Modals</a:t>
            </a:r>
          </a:p>
          <a:p>
            <a:pPr lvl="1" indent="-342900">
              <a:spcBef>
                <a:spcPts val="0"/>
              </a:spcBef>
              <a:buClr>
                <a:schemeClr val="bg1"/>
              </a:buClr>
              <a:buSzPts val="1800"/>
              <a:buChar char="●"/>
            </a:pPr>
            <a:r>
              <a:rPr lang="en" dirty="0">
                <a:solidFill>
                  <a:schemeClr val="bg1"/>
                </a:solidFill>
              </a:rPr>
              <a:t>Javascript</a:t>
            </a:r>
          </a:p>
          <a:p>
            <a:pPr lvl="1" indent="-342900">
              <a:spcBef>
                <a:spcPts val="0"/>
              </a:spcBef>
              <a:buClr>
                <a:schemeClr val="bg1"/>
              </a:buClr>
              <a:buSzPts val="1800"/>
              <a:buChar char="●"/>
            </a:pPr>
            <a:r>
              <a:rPr lang="en" dirty="0">
                <a:solidFill>
                  <a:schemeClr val="bg1"/>
                </a:solidFill>
              </a:rPr>
              <a:t>Applying CSS</a:t>
            </a:r>
          </a:p>
          <a:p>
            <a:pPr lvl="1" indent="-342900">
              <a:spcBef>
                <a:spcPts val="0"/>
              </a:spcBef>
              <a:buClr>
                <a:schemeClr val="bg1"/>
              </a:buClr>
              <a:buSzPts val="1800"/>
              <a:buChar char="●"/>
            </a:pPr>
            <a:r>
              <a:rPr lang="en" dirty="0">
                <a:solidFill>
                  <a:schemeClr val="bg1"/>
                </a:solidFill>
              </a:rPr>
              <a:t>Readme</a:t>
            </a:r>
          </a:p>
          <a:p>
            <a:pPr marL="571500" lvl="1" indent="0">
              <a:spcBef>
                <a:spcPts val="0"/>
              </a:spcBef>
              <a:buClr>
                <a:schemeClr val="bg1"/>
              </a:buClr>
              <a:buSzPts val="1800"/>
              <a:buNone/>
            </a:pPr>
            <a:endParaRPr lang="en" dirty="0">
              <a:solidFill>
                <a:schemeClr val="bg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1800"/>
              <a:buChar char="●"/>
            </a:pPr>
            <a:r>
              <a:rPr lang="en" dirty="0">
                <a:solidFill>
                  <a:schemeClr val="bg1"/>
                </a:solidFill>
              </a:rPr>
              <a:t>Project lead, Developers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1800"/>
              <a:buNone/>
            </a:pPr>
            <a:endParaRPr lang="en" dirty="0">
              <a:solidFill>
                <a:schemeClr val="bg1"/>
              </a:solidFill>
            </a:endParaRP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1800"/>
              <a:buNone/>
            </a:pPr>
            <a:r>
              <a:rPr lang="en" dirty="0">
                <a:solidFill>
                  <a:schemeClr val="bg1"/>
                </a:solidFill>
              </a:rPr>
              <a:t>The challenges</a:t>
            </a:r>
          </a:p>
          <a:p>
            <a:pPr lvl="1" indent="-342900">
              <a:spcBef>
                <a:spcPts val="0"/>
              </a:spcBef>
              <a:buClr>
                <a:schemeClr val="bg1"/>
              </a:buClr>
              <a:buSzPts val="1800"/>
              <a:buChar char="●"/>
            </a:pPr>
            <a:r>
              <a:rPr lang="en" dirty="0">
                <a:solidFill>
                  <a:schemeClr val="bg1"/>
                </a:solidFill>
              </a:rPr>
              <a:t>Syntax</a:t>
            </a:r>
          </a:p>
          <a:p>
            <a:pPr lvl="1" indent="-342900">
              <a:spcBef>
                <a:spcPts val="0"/>
              </a:spcBef>
              <a:buClr>
                <a:schemeClr val="bg1"/>
              </a:buClr>
              <a:buSzPts val="1800"/>
              <a:buChar char="●"/>
            </a:pPr>
            <a:r>
              <a:rPr lang="en" dirty="0">
                <a:solidFill>
                  <a:schemeClr val="bg1"/>
                </a:solidFill>
              </a:rPr>
              <a:t>Debugging</a:t>
            </a:r>
          </a:p>
          <a:p>
            <a:pPr lvl="1" indent="-342900">
              <a:spcBef>
                <a:spcPts val="0"/>
              </a:spcBef>
              <a:buClr>
                <a:schemeClr val="bg1"/>
              </a:buClr>
              <a:buSzPts val="1800"/>
              <a:buChar char="●"/>
            </a:pPr>
            <a:r>
              <a:rPr lang="en" dirty="0">
                <a:solidFill>
                  <a:schemeClr val="bg1"/>
                </a:solidFill>
              </a:rPr>
              <a:t>How to navigate through APIs</a:t>
            </a:r>
          </a:p>
          <a:p>
            <a:pPr lvl="1" indent="-342900">
              <a:spcBef>
                <a:spcPts val="0"/>
              </a:spcBef>
              <a:buClr>
                <a:schemeClr val="bg1"/>
              </a:buClr>
              <a:buSzPts val="1800"/>
              <a:buChar char="●"/>
            </a:pPr>
            <a:r>
              <a:rPr lang="en-AU" dirty="0">
                <a:solidFill>
                  <a:schemeClr val="bg1"/>
                </a:solidFill>
              </a:rPr>
              <a:t>J</a:t>
            </a:r>
            <a:r>
              <a:rPr lang="en" dirty="0">
                <a:solidFill>
                  <a:schemeClr val="bg1"/>
                </a:solidFill>
              </a:rPr>
              <a:t>avascript language</a:t>
            </a:r>
            <a:endParaRPr dirty="0">
              <a:solidFill>
                <a:schemeClr val="bg1"/>
              </a:solidFill>
            </a:endParaRP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1800"/>
              <a:buNone/>
            </a:pPr>
            <a:r>
              <a:rPr lang="en" dirty="0">
                <a:solidFill>
                  <a:schemeClr val="bg1"/>
                </a:solidFill>
              </a:rPr>
              <a:t>Successes</a:t>
            </a:r>
          </a:p>
          <a:p>
            <a:pPr lvl="1" indent="-342900">
              <a:spcBef>
                <a:spcPts val="0"/>
              </a:spcBef>
              <a:buClr>
                <a:schemeClr val="bg1"/>
              </a:buClr>
              <a:buSzPts val="1800"/>
              <a:buChar char="●"/>
            </a:pPr>
            <a:r>
              <a:rPr lang="en" dirty="0">
                <a:solidFill>
                  <a:schemeClr val="bg1"/>
                </a:solidFill>
              </a:rPr>
              <a:t>Cleaning those bugs</a:t>
            </a:r>
          </a:p>
          <a:p>
            <a:pPr lvl="1" indent="-342900">
              <a:spcBef>
                <a:spcPts val="0"/>
              </a:spcBef>
              <a:buClr>
                <a:schemeClr val="bg1"/>
              </a:buClr>
              <a:buSzPts val="1800"/>
              <a:buChar char="●"/>
            </a:pPr>
            <a:r>
              <a:rPr lang="en-AU" dirty="0">
                <a:solidFill>
                  <a:schemeClr val="bg1"/>
                </a:solidFill>
              </a:rPr>
              <a:t>P</a:t>
            </a:r>
            <a:r>
              <a:rPr lang="en" dirty="0">
                <a:solidFill>
                  <a:schemeClr val="bg1"/>
                </a:solidFill>
              </a:rPr>
              <a:t>roduce a working Website/app</a:t>
            </a:r>
          </a:p>
          <a:p>
            <a:pPr lvl="1" indent="-342900">
              <a:spcBef>
                <a:spcPts val="0"/>
              </a:spcBef>
              <a:buClr>
                <a:schemeClr val="bg1"/>
              </a:buClr>
              <a:buSzPts val="1800"/>
              <a:buChar char="●"/>
            </a:pPr>
            <a:r>
              <a:rPr lang="en" dirty="0">
                <a:solidFill>
                  <a:schemeClr val="bg1"/>
                </a:solidFill>
              </a:rPr>
              <a:t>Splitting up tasks</a:t>
            </a:r>
          </a:p>
          <a:p>
            <a:pPr lvl="1" indent="-342900">
              <a:spcBef>
                <a:spcPts val="0"/>
              </a:spcBef>
              <a:buClr>
                <a:schemeClr val="bg1"/>
              </a:buClr>
              <a:buSzPts val="1800"/>
              <a:buChar char="●"/>
            </a:pPr>
            <a:r>
              <a:rPr lang="en" dirty="0">
                <a:solidFill>
                  <a:schemeClr val="bg1"/>
                </a:solidFill>
              </a:rPr>
              <a:t>Working well together</a:t>
            </a:r>
          </a:p>
          <a:p>
            <a:pPr lvl="1" indent="-342900">
              <a:spcBef>
                <a:spcPts val="0"/>
              </a:spcBef>
              <a:buClr>
                <a:schemeClr val="bg1"/>
              </a:buClr>
              <a:buSzPts val="1800"/>
              <a:buChar char="●"/>
            </a:pPr>
            <a:r>
              <a:rPr lang="en-AU" dirty="0">
                <a:solidFill>
                  <a:schemeClr val="bg1"/>
                </a:solidFill>
              </a:rPr>
              <a:t>W</a:t>
            </a:r>
            <a:r>
              <a:rPr lang="en" dirty="0">
                <a:solidFill>
                  <a:schemeClr val="bg1"/>
                </a:solidFill>
              </a:rPr>
              <a:t>orking together as a team everyday</a:t>
            </a:r>
          </a:p>
          <a:p>
            <a:pPr lvl="1" indent="-342900">
              <a:spcBef>
                <a:spcPts val="0"/>
              </a:spcBef>
              <a:buClr>
                <a:schemeClr val="bg1"/>
              </a:buClr>
              <a:buSzPts val="1800"/>
              <a:buChar char="●"/>
            </a:pPr>
            <a:r>
              <a:rPr lang="en-AU" dirty="0">
                <a:solidFill>
                  <a:schemeClr val="bg1"/>
                </a:solidFill>
              </a:rPr>
              <a:t>O</a:t>
            </a:r>
            <a:r>
              <a:rPr lang="en" dirty="0">
                <a:solidFill>
                  <a:schemeClr val="bg1"/>
                </a:solidFill>
              </a:rPr>
              <a:t>pen and talk through things</a:t>
            </a:r>
            <a:endParaRPr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0082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</a:rPr>
              <a:t>Demo</a:t>
            </a:r>
            <a:endParaRPr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0082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>
            <a:spLocks noGrp="1"/>
          </p:cNvSpPr>
          <p:nvPr>
            <p:ph type="title"/>
          </p:nvPr>
        </p:nvSpPr>
        <p:spPr>
          <a:xfrm>
            <a:off x="110836" y="148869"/>
            <a:ext cx="8908473" cy="94564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>
                <a:solidFill>
                  <a:schemeClr val="bg1"/>
                </a:solidFill>
              </a:rPr>
              <a:t>Future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4800" dirty="0">
                <a:solidFill>
                  <a:schemeClr val="bg1"/>
                </a:solidFill>
              </a:rPr>
              <a:t>Development</a:t>
            </a:r>
            <a:endParaRPr sz="24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7465C4-1D21-1763-DF1F-9682E427C4DA}"/>
              </a:ext>
            </a:extLst>
          </p:cNvPr>
          <p:cNvSpPr txBox="1"/>
          <p:nvPr/>
        </p:nvSpPr>
        <p:spPr>
          <a:xfrm>
            <a:off x="727363" y="1302328"/>
            <a:ext cx="768927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bg1"/>
              </a:buClr>
            </a:pPr>
            <a:r>
              <a:rPr lang="en-US" sz="3200" dirty="0">
                <a:solidFill>
                  <a:schemeClr val="bg1"/>
                </a:solidFill>
              </a:rPr>
              <a:t>Movie News</a:t>
            </a:r>
          </a:p>
          <a:p>
            <a:pPr algn="ctr">
              <a:buClr>
                <a:schemeClr val="bg1"/>
              </a:buClr>
            </a:pPr>
            <a:r>
              <a:rPr lang="en-US" sz="3200" dirty="0">
                <a:solidFill>
                  <a:schemeClr val="bg1"/>
                </a:solidFill>
              </a:rPr>
              <a:t>Soundtracks</a:t>
            </a:r>
          </a:p>
          <a:p>
            <a:pPr algn="ctr">
              <a:buClr>
                <a:schemeClr val="bg1"/>
              </a:buClr>
            </a:pPr>
            <a:r>
              <a:rPr lang="en-US" sz="3200" dirty="0">
                <a:solidFill>
                  <a:schemeClr val="bg1"/>
                </a:solidFill>
              </a:rPr>
              <a:t>Movie Quotes</a:t>
            </a:r>
          </a:p>
          <a:p>
            <a:pPr algn="ctr">
              <a:buClr>
                <a:schemeClr val="bg1"/>
              </a:buClr>
            </a:pPr>
            <a:r>
              <a:rPr lang="en-US" sz="3200" dirty="0">
                <a:solidFill>
                  <a:schemeClr val="bg1"/>
                </a:solidFill>
              </a:rPr>
              <a:t>Awards</a:t>
            </a:r>
          </a:p>
          <a:p>
            <a:pPr algn="ctr">
              <a:buClr>
                <a:schemeClr val="bg1"/>
              </a:buClr>
            </a:pPr>
            <a:r>
              <a:rPr lang="en-AU" sz="3200" dirty="0">
                <a:solidFill>
                  <a:schemeClr val="bg1"/>
                </a:solidFill>
              </a:rPr>
              <a:t>Social and Forum</a:t>
            </a:r>
          </a:p>
          <a:p>
            <a:pPr algn="ctr">
              <a:buClr>
                <a:schemeClr val="bg1"/>
              </a:buClr>
            </a:pPr>
            <a:r>
              <a:rPr lang="en-AU" sz="3200" dirty="0">
                <a:solidFill>
                  <a:schemeClr val="bg1"/>
                </a:solidFill>
              </a:rPr>
              <a:t>Login &amp; sign up page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72358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0082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</a:rPr>
              <a:t>Links</a:t>
            </a:r>
            <a:endParaRPr dirty="0"/>
          </a:p>
        </p:txBody>
      </p:sp>
      <p:sp>
        <p:nvSpPr>
          <p:cNvPr id="89" name="Google Shape;89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1800"/>
              <a:buChar char="●"/>
            </a:pPr>
            <a:endParaRPr lang="en-AU" dirty="0">
              <a:solidFill>
                <a:schemeClr val="bg1"/>
              </a:solidFill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1800"/>
              <a:buChar char="●"/>
            </a:pPr>
            <a:r>
              <a:rPr lang="en-AU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https://breakfireaus.github.io/Movie-and-music-database/</a:t>
            </a:r>
            <a:endParaRPr lang="en-AU" dirty="0">
              <a:solidFill>
                <a:schemeClr val="bg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1800"/>
              <a:buChar char="●"/>
            </a:pPr>
            <a:endParaRPr lang="en-AU" dirty="0">
              <a:solidFill>
                <a:schemeClr val="bg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1800"/>
              <a:buChar char="●"/>
            </a:pPr>
            <a:endParaRPr lang="en-AU" dirty="0">
              <a:solidFill>
                <a:schemeClr val="bg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1800"/>
              <a:buChar char="●"/>
            </a:pPr>
            <a:endParaRPr lang="en-AU" dirty="0">
              <a:solidFill>
                <a:schemeClr val="bg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1800"/>
              <a:buChar char="●"/>
            </a:pPr>
            <a:endParaRPr lang="en-AU" dirty="0">
              <a:solidFill>
                <a:schemeClr val="bg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1800"/>
              <a:buChar char="●"/>
            </a:pPr>
            <a:r>
              <a:rPr lang="en-AU" dirty="0">
                <a:solidFill>
                  <a:schemeClr val="bg1"/>
                </a:solidFill>
              </a:rPr>
              <a:t>https://github.com/breakfireaus/Movie-and-music-database.git</a:t>
            </a:r>
            <a:endParaRPr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</TotalTime>
  <Words>195</Words>
  <Application>Microsoft Office PowerPoint</Application>
  <PresentationFormat>On-screen Show (16:9)</PresentationFormat>
  <Paragraphs>48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Arial</vt:lpstr>
      <vt:lpstr>Simple Light</vt:lpstr>
      <vt:lpstr>Movie Makers Mine</vt:lpstr>
      <vt:lpstr>Pitch</vt:lpstr>
      <vt:lpstr>Concept</vt:lpstr>
      <vt:lpstr>Process</vt:lpstr>
      <vt:lpstr>Demo</vt:lpstr>
      <vt:lpstr>Future Development</vt:lpstr>
      <vt:lpstr>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Movie Makers Movie and Music Database</dc:title>
  <cp:lastModifiedBy>Miles Thomas</cp:lastModifiedBy>
  <cp:revision>8</cp:revision>
  <dcterms:modified xsi:type="dcterms:W3CDTF">2022-09-29T09:15:54Z</dcterms:modified>
</cp:coreProperties>
</file>