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4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91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1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eakfireaus.github.io/Movie-and-music-databa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03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Movie Makers Mine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8DAB4-220F-1597-0340-24039A4F7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98" y="1503336"/>
            <a:ext cx="5912603" cy="33258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Pitch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304EC-4236-E324-15BE-7835C5FBCF25}"/>
              </a:ext>
            </a:extLst>
          </p:cNvPr>
          <p:cNvSpPr txBox="1"/>
          <p:nvPr/>
        </p:nvSpPr>
        <p:spPr>
          <a:xfrm>
            <a:off x="-235527" y="1440870"/>
            <a:ext cx="8804564" cy="54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</a:pPr>
            <a:endParaRPr lang="en-US" dirty="0">
              <a:solidFill>
                <a:schemeClr val="bg1"/>
              </a:solidFill>
            </a:endParaRPr>
          </a:p>
          <a:p>
            <a:pPr marL="114300" lvl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</a:pPr>
            <a:r>
              <a:rPr lang="en-US" dirty="0">
                <a:solidFill>
                  <a:schemeClr val="bg1"/>
                </a:solidFill>
              </a:rPr>
              <a:t>Have you ever been to a movie and thought this soundtrack is amazing, but I wish I knew how to find 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3E00E-687E-A3C1-813F-CA008D7246A8}"/>
              </a:ext>
            </a:extLst>
          </p:cNvPr>
          <p:cNvSpPr txBox="1"/>
          <p:nvPr/>
        </p:nvSpPr>
        <p:spPr>
          <a:xfrm>
            <a:off x="-110836" y="2433237"/>
            <a:ext cx="8804564" cy="54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</a:pPr>
            <a:r>
              <a:rPr lang="en-US" dirty="0">
                <a:solidFill>
                  <a:schemeClr val="bg1"/>
                </a:solidFill>
              </a:rPr>
              <a:t>A lot of movie databases only give you information about the movie but not the music</a:t>
            </a: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5EAF2-0DC6-5EDA-5084-1CDF98223B98}"/>
              </a:ext>
            </a:extLst>
          </p:cNvPr>
          <p:cNvSpPr txBox="1"/>
          <p:nvPr/>
        </p:nvSpPr>
        <p:spPr>
          <a:xfrm>
            <a:off x="-235527" y="3229768"/>
            <a:ext cx="8804564" cy="54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</a:pPr>
            <a:r>
              <a:rPr lang="en-US" dirty="0">
                <a:solidFill>
                  <a:schemeClr val="bg1"/>
                </a:solidFill>
              </a:rPr>
              <a:t>Our database provides a link between the Movie and the Soundtrack</a:t>
            </a: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The purpose of this project was to create a one-stop-shop for movie enthusiasts to find a goldmine of information about their favourite movies.  Users can search a movie title to find information about the plotline and ratings.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b="1" i="1" dirty="0">
                <a:solidFill>
                  <a:schemeClr val="bg1"/>
                </a:solidFill>
              </a:rPr>
              <a:t>User Story: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As a movie enthusiast I want to search movie titles on one webpage so that I can receive a mine of information about its general plot, audience scores and other interesting information all in one place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Process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438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Technologies used were Tailwind CSS, HTML, Javascript, DAY JS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Breakdown of tasks and roles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Search History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Debugging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Modals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Javascript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Applying CSS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Readme</a:t>
            </a:r>
          </a:p>
          <a:p>
            <a:pPr marL="571500" lvl="1" indent="0">
              <a:spcBef>
                <a:spcPts val="0"/>
              </a:spcBef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Project lead, Developers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The challenges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Syntax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Debugging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How to navigate through APIs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J</a:t>
            </a:r>
            <a:r>
              <a:rPr lang="en" dirty="0">
                <a:solidFill>
                  <a:schemeClr val="bg1"/>
                </a:solidFill>
              </a:rPr>
              <a:t>avascript language</a:t>
            </a:r>
            <a:endParaRPr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Successes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Cleaning those bugs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P</a:t>
            </a:r>
            <a:r>
              <a:rPr lang="en" dirty="0">
                <a:solidFill>
                  <a:schemeClr val="bg1"/>
                </a:solidFill>
              </a:rPr>
              <a:t>roduce a working Website/app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Splitting up tasks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Working well together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W</a:t>
            </a:r>
            <a:r>
              <a:rPr lang="en" dirty="0">
                <a:solidFill>
                  <a:schemeClr val="bg1"/>
                </a:solidFill>
              </a:rPr>
              <a:t>orking together as a team everyday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O</a:t>
            </a:r>
            <a:r>
              <a:rPr lang="en" dirty="0">
                <a:solidFill>
                  <a:schemeClr val="bg1"/>
                </a:solidFill>
              </a:rPr>
              <a:t>pen and talk through things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10836" y="148869"/>
            <a:ext cx="8908473" cy="945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Future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Development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465C4-1D21-1763-DF1F-9682E427C4DA}"/>
              </a:ext>
            </a:extLst>
          </p:cNvPr>
          <p:cNvSpPr txBox="1"/>
          <p:nvPr/>
        </p:nvSpPr>
        <p:spPr>
          <a:xfrm>
            <a:off x="727363" y="1302328"/>
            <a:ext cx="7689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Movie News</a:t>
            </a:r>
          </a:p>
          <a:p>
            <a:pPr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Soundtracks</a:t>
            </a:r>
          </a:p>
          <a:p>
            <a:pPr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Movie Quotes</a:t>
            </a:r>
          </a:p>
          <a:p>
            <a:pPr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Awards</a:t>
            </a:r>
          </a:p>
          <a:p>
            <a:pPr algn="ctr">
              <a:buClr>
                <a:schemeClr val="bg1"/>
              </a:buClr>
            </a:pPr>
            <a:r>
              <a:rPr lang="en-AU" sz="3200" dirty="0">
                <a:solidFill>
                  <a:schemeClr val="bg1"/>
                </a:solidFill>
              </a:rPr>
              <a:t>Social and Forum</a:t>
            </a:r>
          </a:p>
          <a:p>
            <a:pPr algn="ctr">
              <a:buClr>
                <a:schemeClr val="bg1"/>
              </a:buClr>
            </a:pPr>
            <a:r>
              <a:rPr lang="en-AU" sz="3200" dirty="0">
                <a:solidFill>
                  <a:schemeClr val="bg1"/>
                </a:solidFill>
              </a:rPr>
              <a:t>Login &amp; sign up page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3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https://breakfireaus.github.io/Movie-and-music-database/</a:t>
            </a: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https://github.com/breakfireaus/Movie-and-music-database.git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246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Movie Makers Mine</vt:lpstr>
      <vt:lpstr>Pitch</vt:lpstr>
      <vt:lpstr>Concept</vt:lpstr>
      <vt:lpstr>Process</vt:lpstr>
      <vt:lpstr>Demo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Makers Movie and Music Database</dc:title>
  <cp:lastModifiedBy>Miles Thomas</cp:lastModifiedBy>
  <cp:revision>7</cp:revision>
  <dcterms:modified xsi:type="dcterms:W3CDTF">2022-09-29T04:16:30Z</dcterms:modified>
</cp:coreProperties>
</file>