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68f7392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68f7392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68f739249_0_13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68f7392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68f739249_0_2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68f7392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06500" y="1452450"/>
            <a:ext cx="47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#1 - Movie and Music Database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043925" y="2081350"/>
            <a:ext cx="467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Matthew Younger-Chudnovsky, Miles Thomas, Rachael Pluta, Vimal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60900" y="145950"/>
            <a:ext cx="8662500" cy="48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64200" y="359375"/>
            <a:ext cx="80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Movie and Music Database (Project Title)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803900" y="2171550"/>
            <a:ext cx="36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input search bar (incl placeholder txt)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71950" y="2637138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button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838775" y="1771350"/>
            <a:ext cx="363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for your movie using field below!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396600" y="1175450"/>
            <a:ext cx="23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Hollywood Sign Image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504700" y="3102750"/>
            <a:ext cx="223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Search History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[insert]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[insert]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[insert]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60900" y="145950"/>
            <a:ext cx="8662500" cy="48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240425" y="1160540"/>
            <a:ext cx="1864200" cy="3603444"/>
            <a:chOff x="621425" y="303150"/>
            <a:chExt cx="1864200" cy="4537200"/>
          </a:xfrm>
        </p:grpSpPr>
        <p:sp>
          <p:nvSpPr>
            <p:cNvPr id="73" name="Google Shape;73;p15"/>
            <p:cNvSpPr/>
            <p:nvPr/>
          </p:nvSpPr>
          <p:spPr>
            <a:xfrm>
              <a:off x="621425" y="303150"/>
              <a:ext cx="1864200" cy="453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621425" y="359375"/>
              <a:ext cx="1864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User Search History</a:t>
              </a:r>
              <a:endParaRPr/>
            </a:p>
          </p:txBody>
        </p:sp>
      </p:grpSp>
      <p:sp>
        <p:nvSpPr>
          <p:cNvPr id="75" name="Google Shape;75;p15"/>
          <p:cNvSpPr/>
          <p:nvPr/>
        </p:nvSpPr>
        <p:spPr>
          <a:xfrm>
            <a:off x="2163725" y="232100"/>
            <a:ext cx="6596100" cy="8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740200" y="39680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 HERE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186175" y="1160475"/>
            <a:ext cx="6573600" cy="36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305975" y="1287750"/>
            <a:ext cx="622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List of user results here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etc.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77775" y="258350"/>
            <a:ext cx="1789500" cy="7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74350" y="396800"/>
            <a:ext cx="15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Bar (new movie)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160900" y="145950"/>
            <a:ext cx="8662500" cy="48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240425" y="1160540"/>
            <a:ext cx="1864200" cy="3603444"/>
            <a:chOff x="621425" y="303150"/>
            <a:chExt cx="1864200" cy="4537200"/>
          </a:xfrm>
        </p:grpSpPr>
        <p:sp>
          <p:nvSpPr>
            <p:cNvPr id="87" name="Google Shape;87;p16"/>
            <p:cNvSpPr/>
            <p:nvPr/>
          </p:nvSpPr>
          <p:spPr>
            <a:xfrm>
              <a:off x="621425" y="303150"/>
              <a:ext cx="1864200" cy="453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21425" y="359375"/>
              <a:ext cx="18642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User Search History</a:t>
              </a:r>
              <a:endParaRPr/>
            </a:p>
          </p:txBody>
        </p:sp>
      </p:grpSp>
      <p:sp>
        <p:nvSpPr>
          <p:cNvPr id="89" name="Google Shape;89;p16"/>
          <p:cNvSpPr/>
          <p:nvPr/>
        </p:nvSpPr>
        <p:spPr>
          <a:xfrm>
            <a:off x="2163725" y="232100"/>
            <a:ext cx="6596100" cy="81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740200" y="39680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 HERE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2186175" y="1160475"/>
            <a:ext cx="6573600" cy="36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305975" y="1287750"/>
            <a:ext cx="62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Movie title (Year)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77775" y="258350"/>
            <a:ext cx="1789500" cy="76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74350" y="396800"/>
            <a:ext cx="15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Bar (new movie)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487900" y="1759425"/>
            <a:ext cx="3122100" cy="29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5794850" y="2103825"/>
            <a:ext cx="25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Soundtrack details / info</a:t>
            </a:r>
            <a:endParaRPr/>
          </a:p>
        </p:txBody>
      </p:sp>
      <p:grpSp>
        <p:nvGrpSpPr>
          <p:cNvPr id="97" name="Google Shape;97;p16"/>
          <p:cNvGrpSpPr/>
          <p:nvPr/>
        </p:nvGrpSpPr>
        <p:grpSpPr>
          <a:xfrm>
            <a:off x="2305975" y="1759425"/>
            <a:ext cx="3122100" cy="2904900"/>
            <a:chOff x="5640300" y="1911825"/>
            <a:chExt cx="3122100" cy="2904900"/>
          </a:xfrm>
        </p:grpSpPr>
        <p:sp>
          <p:nvSpPr>
            <p:cNvPr id="98" name="Google Shape;98;p16"/>
            <p:cNvSpPr/>
            <p:nvPr/>
          </p:nvSpPr>
          <p:spPr>
            <a:xfrm>
              <a:off x="5640300" y="1911825"/>
              <a:ext cx="3122100" cy="2904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5947250" y="2256225"/>
              <a:ext cx="256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Movie trailer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