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91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1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Soundtrack Database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C934-62CF-7ADE-3A52-FB57A6A0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60" y="2052600"/>
            <a:ext cx="6004280" cy="265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Pitch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304EC-4236-E324-15BE-7835C5FBCF25}"/>
              </a:ext>
            </a:extLst>
          </p:cNvPr>
          <p:cNvSpPr txBox="1"/>
          <p:nvPr/>
        </p:nvSpPr>
        <p:spPr>
          <a:xfrm>
            <a:off x="-235527" y="1440870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endParaRPr lang="en-US" dirty="0">
              <a:solidFill>
                <a:schemeClr val="bg1"/>
              </a:solidFill>
            </a:endParaRPr>
          </a:p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Have you ever been to a movie and thought this soundtrack is amazing, but I wish I knew how to find 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3E00E-687E-A3C1-813F-CA008D7246A8}"/>
              </a:ext>
            </a:extLst>
          </p:cNvPr>
          <p:cNvSpPr txBox="1"/>
          <p:nvPr/>
        </p:nvSpPr>
        <p:spPr>
          <a:xfrm>
            <a:off x="-110836" y="2433237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A lot of movie databases only give you information about the movie but not the music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5EAF2-0DC6-5EDA-5084-1CDF98223B98}"/>
              </a:ext>
            </a:extLst>
          </p:cNvPr>
          <p:cNvSpPr txBox="1"/>
          <p:nvPr/>
        </p:nvSpPr>
        <p:spPr>
          <a:xfrm>
            <a:off x="-235527" y="3229768"/>
            <a:ext cx="8804564" cy="54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</a:pPr>
            <a:r>
              <a:rPr lang="en-US" dirty="0">
                <a:solidFill>
                  <a:schemeClr val="bg1"/>
                </a:solidFill>
              </a:rPr>
              <a:t>Our database provides a link between the Movie and the Soundtrack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" sz="1400" dirty="0">
                <a:solidFill>
                  <a:schemeClr val="bg1"/>
                </a:solidFill>
              </a:rPr>
              <a:t>This project was created so people who have a passion for music in movies to be able to search for their favourite soundtracks. </a:t>
            </a:r>
          </a:p>
          <a:p>
            <a:pPr marL="114300" indent="0">
              <a:buClr>
                <a:schemeClr val="bg1"/>
              </a:buClr>
              <a:buNone/>
            </a:pPr>
            <a:endParaRPr lang="en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This website was developed to be able to practice working with other </a:t>
            </a:r>
            <a:r>
              <a:rPr lang="en-US" sz="1400" dirty="0" err="1">
                <a:solidFill>
                  <a:schemeClr val="bg1"/>
                </a:solidFill>
              </a:rPr>
              <a:t>collabarators</a:t>
            </a:r>
            <a:r>
              <a:rPr lang="en-US" sz="1400" dirty="0">
                <a:solidFill>
                  <a:schemeClr val="bg1"/>
                </a:solidFill>
              </a:rPr>
              <a:t> and to further enhance our skills in Html, </a:t>
            </a:r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and 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User 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US" dirty="0">
                <a:solidFill>
                  <a:schemeClr val="bg1"/>
                </a:solidFill>
              </a:rPr>
              <a:t>As a movie and music enthusiast I want to search movie titles so that I can receive information the year it was released, poster and soundtrack.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Modals,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Applying CSS,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Readme</a:t>
            </a:r>
          </a:p>
          <a:p>
            <a:pPr marL="571500" lvl="1" indent="0">
              <a:spcBef>
                <a:spcPts val="0"/>
              </a:spcBef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language, 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10836" y="148869"/>
            <a:ext cx="8908473" cy="94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bg1"/>
                </a:solidFill>
              </a:rPr>
              <a:t>Future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465C4-1D21-1763-DF1F-9682E427C4DA}"/>
              </a:ext>
            </a:extLst>
          </p:cNvPr>
          <p:cNvSpPr txBox="1"/>
          <p:nvPr/>
        </p:nvSpPr>
        <p:spPr>
          <a:xfrm>
            <a:off x="727363" y="1302328"/>
            <a:ext cx="7689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</a:rPr>
              <a:t>Movie and Music News</a:t>
            </a:r>
          </a:p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</a:rPr>
              <a:t>Awards</a:t>
            </a:r>
          </a:p>
          <a:p>
            <a:pPr algn="ctr">
              <a:buClr>
                <a:schemeClr val="bg1"/>
              </a:buClr>
            </a:pPr>
            <a:r>
              <a:rPr lang="en-AU" sz="4800" dirty="0">
                <a:solidFill>
                  <a:schemeClr val="bg1"/>
                </a:solidFill>
              </a:rPr>
              <a:t>Social and Forum</a:t>
            </a:r>
          </a:p>
          <a:p>
            <a:pPr algn="ctr">
              <a:buClr>
                <a:schemeClr val="bg1"/>
              </a:buClr>
            </a:pPr>
            <a:r>
              <a:rPr lang="en-AU" sz="4800" dirty="0">
                <a:solidFill>
                  <a:schemeClr val="bg1"/>
                </a:solidFill>
              </a:rPr>
              <a:t>Login &amp; sign up page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255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Movie Makers Soundtrack Database</vt:lpstr>
      <vt:lpstr>Pitch</vt:lpstr>
      <vt:lpstr>Concept</vt:lpstr>
      <vt:lpstr>Process</vt:lpstr>
      <vt:lpstr>Demo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Matthew Younger</cp:lastModifiedBy>
  <cp:revision>4</cp:revision>
  <dcterms:modified xsi:type="dcterms:W3CDTF">2022-09-27T10:38:22Z</dcterms:modified>
</cp:coreProperties>
</file>