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eakfireaus.github.io/Movie-and-music-data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Movie Makers Movie and Music Database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2C934-62CF-7ADE-3A52-FB57A6A0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60" y="2215283"/>
            <a:ext cx="6004280" cy="2654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" sz="1400" dirty="0">
                <a:solidFill>
                  <a:schemeClr val="bg1"/>
                </a:solidFill>
              </a:rPr>
              <a:t>This project was created so people who have a passion for music in movies to be able to search for their favourite soundtracks.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This website was developed to be able to practice working with other </a:t>
            </a:r>
            <a:r>
              <a:rPr lang="en-US" sz="1400" dirty="0" err="1">
                <a:solidFill>
                  <a:schemeClr val="bg1"/>
                </a:solidFill>
              </a:rPr>
              <a:t>collabarators</a:t>
            </a:r>
            <a:r>
              <a:rPr lang="en-US" sz="1400" dirty="0">
                <a:solidFill>
                  <a:schemeClr val="bg1"/>
                </a:solidFill>
              </a:rPr>
              <a:t> and to further enhance our skills in Html, </a:t>
            </a:r>
            <a:r>
              <a:rPr lang="en-US" sz="1400" dirty="0" err="1">
                <a:solidFill>
                  <a:schemeClr val="bg1"/>
                </a:solidFill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and 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User 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US" dirty="0">
                <a:solidFill>
                  <a:schemeClr val="bg1"/>
                </a:solidFill>
              </a:rPr>
              <a:t>As a movie and music enthusiast I want to search movie titles so that I can receive information the year it was released, poster and soundtrack.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438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Technologies used were Tailwind CSS, HTML, Javascript, DAY JS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Breakdown of tasks and roles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Search History, Debugging, Modal, Javascript, Applying CSS,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Project lead, Developers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The challenges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Syntax,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How to navigate through APIs,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J</a:t>
            </a:r>
            <a:r>
              <a:rPr lang="en" dirty="0">
                <a:solidFill>
                  <a:schemeClr val="bg1"/>
                </a:solidFill>
              </a:rPr>
              <a:t>avascript language, 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Successes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Cleaning those bugs.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roduce a working Website/app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Splitting up tasks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Working well together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W</a:t>
            </a:r>
            <a:r>
              <a:rPr lang="en" dirty="0">
                <a:solidFill>
                  <a:schemeClr val="bg1"/>
                </a:solidFill>
              </a:rPr>
              <a:t>orking together as a team everyday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O</a:t>
            </a:r>
            <a:r>
              <a:rPr lang="en" dirty="0">
                <a:solidFill>
                  <a:schemeClr val="bg1"/>
                </a:solidFill>
              </a:rPr>
              <a:t>pen and talk through things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https://breakfireaus.github.io/Movie-and-music-database/</a:t>
            </a: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https://github.com/breakfireaus/Movie-and-music-database.git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Movie Makers Movie and Music Database</vt:lpstr>
      <vt:lpstr>Concept</vt:lpstr>
      <vt:lpstr>Process</vt:lpstr>
      <vt:lpstr>Demo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Makers Movie and Music Database</dc:title>
  <cp:lastModifiedBy>Matthew Younger</cp:lastModifiedBy>
  <cp:revision>1</cp:revision>
  <dcterms:modified xsi:type="dcterms:W3CDTF">2022-09-26T10:22:10Z</dcterms:modified>
</cp:coreProperties>
</file>